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NUMBERS!$B$1</c:f>
              <c:strCache>
                <c:ptCount val="1"/>
                <c:pt idx="0">
                  <c:v>Number booked on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NUMBERS!$A$2:$A$5</c:f>
              <c:strCache>
                <c:ptCount val="4"/>
                <c:pt idx="0">
                  <c:v>MID</c:v>
                </c:pt>
                <c:pt idx="1">
                  <c:v>NEAST</c:v>
                </c:pt>
                <c:pt idx="2">
                  <c:v>WEST</c:v>
                </c:pt>
                <c:pt idx="3">
                  <c:v>SOUTH</c:v>
                </c:pt>
              </c:strCache>
            </c:strRef>
          </c:cat>
          <c:val>
            <c:numRef>
              <c:f>NUMBERS!$B$2:$B$5</c:f>
              <c:numCache>
                <c:formatCode>General</c:formatCode>
                <c:ptCount val="4"/>
                <c:pt idx="0">
                  <c:v>73</c:v>
                </c:pt>
                <c:pt idx="1">
                  <c:v>57</c:v>
                </c:pt>
                <c:pt idx="2">
                  <c:v>51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9-4CC6-BDF1-3D2A8E033FB4}"/>
            </c:ext>
          </c:extLst>
        </c:ser>
        <c:ser>
          <c:idx val="1"/>
          <c:order val="1"/>
          <c:tx>
            <c:strRef>
              <c:f>NUMBERS!$C$1</c:f>
              <c:strCache>
                <c:ptCount val="1"/>
                <c:pt idx="0">
                  <c:v>Numbers attended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NUMBERS!$A$2:$A$5</c:f>
              <c:strCache>
                <c:ptCount val="4"/>
                <c:pt idx="0">
                  <c:v>MID</c:v>
                </c:pt>
                <c:pt idx="1">
                  <c:v>NEAST</c:v>
                </c:pt>
                <c:pt idx="2">
                  <c:v>WEST</c:v>
                </c:pt>
                <c:pt idx="3">
                  <c:v>SOUTH</c:v>
                </c:pt>
              </c:strCache>
            </c:strRef>
          </c:cat>
          <c:val>
            <c:numRef>
              <c:f>NUMBERS!$C$2:$C$5</c:f>
              <c:numCache>
                <c:formatCode>General</c:formatCode>
                <c:ptCount val="4"/>
                <c:pt idx="0">
                  <c:v>37</c:v>
                </c:pt>
                <c:pt idx="1">
                  <c:v>35</c:v>
                </c:pt>
                <c:pt idx="2">
                  <c:v>25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39-4CC6-BDF1-3D2A8E033FB4}"/>
            </c:ext>
          </c:extLst>
        </c:ser>
        <c:ser>
          <c:idx val="2"/>
          <c:order val="2"/>
          <c:tx>
            <c:strRef>
              <c:f>NUMBERS!$D$1</c:f>
              <c:strCache>
                <c:ptCount val="1"/>
                <c:pt idx="0">
                  <c:v>Walk in's 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NUMBERS!$A$2:$A$5</c:f>
              <c:strCache>
                <c:ptCount val="4"/>
                <c:pt idx="0">
                  <c:v>MID</c:v>
                </c:pt>
                <c:pt idx="1">
                  <c:v>NEAST</c:v>
                </c:pt>
                <c:pt idx="2">
                  <c:v>WEST</c:v>
                </c:pt>
                <c:pt idx="3">
                  <c:v>SOUTH</c:v>
                </c:pt>
              </c:strCache>
            </c:strRef>
          </c:cat>
          <c:val>
            <c:numRef>
              <c:f>NUMBERS!$D$2:$D$5</c:f>
              <c:numCache>
                <c:formatCode>General</c:formatCode>
                <c:ptCount val="4"/>
                <c:pt idx="0">
                  <c:v>12</c:v>
                </c:pt>
                <c:pt idx="1">
                  <c:v>22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39-4CC6-BDF1-3D2A8E033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162544"/>
        <c:axId val="581160576"/>
      </c:barChart>
      <c:catAx>
        <c:axId val="58116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160576"/>
        <c:crosses val="autoZero"/>
        <c:auto val="1"/>
        <c:lblAlgn val="ctr"/>
        <c:lblOffset val="100"/>
        <c:noMultiLvlLbl val="0"/>
      </c:catAx>
      <c:valAx>
        <c:axId val="58116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116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64525607053326"/>
          <c:y val="0.93071130186116457"/>
          <c:w val="0.41224995376483287"/>
          <c:h val="5.1114707218675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Workshop</a:t>
            </a:r>
            <a:r>
              <a:rPr lang="en-GB" baseline="0" dirty="0"/>
              <a:t> Numbers</a:t>
            </a:r>
            <a:endParaRPr lang="en-GB" dirty="0"/>
          </a:p>
        </c:rich>
      </c:tx>
      <c:layout>
        <c:manualLayout>
          <c:xMode val="edge"/>
          <c:yMode val="edge"/>
          <c:x val="0.33456933508311459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WORKSHOPS!$A$2</c:f>
              <c:strCache>
                <c:ptCount val="1"/>
                <c:pt idx="0">
                  <c:v>MID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WORKSHOPS!$B$1:$E$1</c:f>
              <c:strCache>
                <c:ptCount val="4"/>
                <c:pt idx="0">
                  <c:v>ADHD</c:v>
                </c:pt>
                <c:pt idx="1">
                  <c:v>BEHAVIOUR AND COMMUNICATION</c:v>
                </c:pt>
                <c:pt idx="2">
                  <c:v>MINDFULLNESS</c:v>
                </c:pt>
                <c:pt idx="3">
                  <c:v>TRANSISTIONS</c:v>
                </c:pt>
              </c:strCache>
            </c:strRef>
          </c:cat>
          <c:val>
            <c:numRef>
              <c:f>WORKSHOPS!$B$2:$E$2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2-4138-9829-FA95085A6E53}"/>
            </c:ext>
          </c:extLst>
        </c:ser>
        <c:ser>
          <c:idx val="1"/>
          <c:order val="1"/>
          <c:tx>
            <c:strRef>
              <c:f>WORKSHOPS!$A$3</c:f>
              <c:strCache>
                <c:ptCount val="1"/>
                <c:pt idx="0">
                  <c:v>N EAST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WORKSHOPS!$B$1:$E$1</c:f>
              <c:strCache>
                <c:ptCount val="4"/>
                <c:pt idx="0">
                  <c:v>ADHD</c:v>
                </c:pt>
                <c:pt idx="1">
                  <c:v>BEHAVIOUR AND COMMUNICATION</c:v>
                </c:pt>
                <c:pt idx="2">
                  <c:v>MINDFULLNESS</c:v>
                </c:pt>
                <c:pt idx="3">
                  <c:v>TRANSISTIONS</c:v>
                </c:pt>
              </c:strCache>
            </c:strRef>
          </c:cat>
          <c:val>
            <c:numRef>
              <c:f>WORKSHOPS!$B$3:$E$3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2-4138-9829-FA95085A6E53}"/>
            </c:ext>
          </c:extLst>
        </c:ser>
        <c:ser>
          <c:idx val="2"/>
          <c:order val="2"/>
          <c:tx>
            <c:strRef>
              <c:f>WORKSHOPS!$A$4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WORKSHOPS!$B$1:$E$1</c:f>
              <c:strCache>
                <c:ptCount val="4"/>
                <c:pt idx="0">
                  <c:v>ADHD</c:v>
                </c:pt>
                <c:pt idx="1">
                  <c:v>BEHAVIOUR AND COMMUNICATION</c:v>
                </c:pt>
                <c:pt idx="2">
                  <c:v>MINDFULLNESS</c:v>
                </c:pt>
                <c:pt idx="3">
                  <c:v>TRANSISTIONS</c:v>
                </c:pt>
              </c:strCache>
            </c:strRef>
          </c:cat>
          <c:val>
            <c:numRef>
              <c:f>WORKSHOPS!$B$4:$E$4</c:f>
              <c:numCache>
                <c:formatCode>General</c:formatCode>
                <c:ptCount val="4"/>
                <c:pt idx="0">
                  <c:v>26</c:v>
                </c:pt>
                <c:pt idx="1">
                  <c:v>12</c:v>
                </c:pt>
                <c:pt idx="2">
                  <c:v>18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62-4138-9829-FA95085A6E53}"/>
            </c:ext>
          </c:extLst>
        </c:ser>
        <c:ser>
          <c:idx val="3"/>
          <c:order val="3"/>
          <c:tx>
            <c:strRef>
              <c:f>WORKSHOPS!$A$5</c:f>
              <c:strCache>
                <c:ptCount val="1"/>
                <c:pt idx="0">
                  <c:v>SOUTH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WORKSHOPS!$B$1:$E$1</c:f>
              <c:strCache>
                <c:ptCount val="4"/>
                <c:pt idx="0">
                  <c:v>ADHD</c:v>
                </c:pt>
                <c:pt idx="1">
                  <c:v>BEHAVIOUR AND COMMUNICATION</c:v>
                </c:pt>
                <c:pt idx="2">
                  <c:v>MINDFULLNESS</c:v>
                </c:pt>
                <c:pt idx="3">
                  <c:v>TRANSISTIONS</c:v>
                </c:pt>
              </c:strCache>
            </c:strRef>
          </c:cat>
          <c:val>
            <c:numRef>
              <c:f>WORKSHOPS!$B$5:$E$5</c:f>
              <c:numCache>
                <c:formatCode>General</c:formatCode>
                <c:ptCount val="4"/>
                <c:pt idx="0">
                  <c:v>23</c:v>
                </c:pt>
                <c:pt idx="1">
                  <c:v>18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62-4138-9829-FA95085A6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3019920"/>
        <c:axId val="573024840"/>
      </c:barChart>
      <c:catAx>
        <c:axId val="57301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024840"/>
        <c:crosses val="autoZero"/>
        <c:auto val="1"/>
        <c:lblAlgn val="ctr"/>
        <c:lblOffset val="100"/>
        <c:noMultiLvlLbl val="0"/>
      </c:catAx>
      <c:valAx>
        <c:axId val="573024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01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Sheet3!$B$1</c:f>
              <c:strCache>
                <c:ptCount val="1"/>
                <c:pt idx="0">
                  <c:v>Overall score out of 5 for your workshop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440-42F3-A05A-585737817D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40-42F3-A05A-585737817D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440-42F3-A05A-585737817D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440-42F3-A05A-585737817D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440-42F3-A05A-585737817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Sheet3!$A$2:$A$6</c:f>
              <c:strCache>
                <c:ptCount val="5"/>
                <c:pt idx="0">
                  <c:v>1 - Poor</c:v>
                </c:pt>
                <c:pt idx="1">
                  <c:v>2- Fair</c:v>
                </c:pt>
                <c:pt idx="2">
                  <c:v>3- Good</c:v>
                </c:pt>
                <c:pt idx="3">
                  <c:v>4- Very good</c:v>
                </c:pt>
                <c:pt idx="4">
                  <c:v>5- Excellent</c:v>
                </c:pt>
              </c:strCache>
            </c:strRef>
          </c:cat>
          <c:val>
            <c:numRef>
              <c:f>Sheet3!$B$2:$B$6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17</c:v>
                </c:pt>
                <c:pt idx="4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40-42F3-A05A-585737817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DA2B4-674B-46E0-B89D-0AE2BD75773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F82D3C-603A-4AFC-8C16-A94F9AF88C56}">
      <dgm:prSet/>
      <dgm:spPr/>
      <dgm:t>
        <a:bodyPr/>
        <a:lstStyle/>
        <a:p>
          <a:r>
            <a:rPr lang="en-GB" dirty="0"/>
            <a:t>I found today helpful having a better understanding of ADHD/Autism umbrella.  </a:t>
          </a:r>
          <a:endParaRPr lang="en-US" dirty="0"/>
        </a:p>
      </dgm:t>
    </dgm:pt>
    <dgm:pt modelId="{DA7F95FB-57AE-47F6-9F9A-53254BACC2AE}" type="parTrans" cxnId="{B5570A80-9131-469A-B913-C4829E249813}">
      <dgm:prSet/>
      <dgm:spPr/>
      <dgm:t>
        <a:bodyPr/>
        <a:lstStyle/>
        <a:p>
          <a:endParaRPr lang="en-US"/>
        </a:p>
      </dgm:t>
    </dgm:pt>
    <dgm:pt modelId="{C987A9B7-1882-4248-B614-67048CF1B2F6}" type="sibTrans" cxnId="{B5570A80-9131-469A-B913-C4829E249813}">
      <dgm:prSet/>
      <dgm:spPr/>
      <dgm:t>
        <a:bodyPr/>
        <a:lstStyle/>
        <a:p>
          <a:endParaRPr lang="en-US"/>
        </a:p>
      </dgm:t>
    </dgm:pt>
    <dgm:pt modelId="{24CE5C63-1A66-496B-9E0D-1BC211F22E95}">
      <dgm:prSet/>
      <dgm:spPr/>
      <dgm:t>
        <a:bodyPr/>
        <a:lstStyle/>
        <a:p>
          <a:r>
            <a:rPr lang="en-GB" dirty="0"/>
            <a:t>Found advice interesting and helpful.</a:t>
          </a:r>
          <a:endParaRPr lang="en-US" dirty="0"/>
        </a:p>
      </dgm:t>
    </dgm:pt>
    <dgm:pt modelId="{69529CDF-509C-4C7A-B114-5F89980C27E7}" type="parTrans" cxnId="{171040CF-0C33-47E4-9DBB-0E6656AAC67B}">
      <dgm:prSet/>
      <dgm:spPr/>
      <dgm:t>
        <a:bodyPr/>
        <a:lstStyle/>
        <a:p>
          <a:endParaRPr lang="en-US"/>
        </a:p>
      </dgm:t>
    </dgm:pt>
    <dgm:pt modelId="{A735EB05-81FB-46D5-87AB-4D46B1C91382}" type="sibTrans" cxnId="{171040CF-0C33-47E4-9DBB-0E6656AAC67B}">
      <dgm:prSet/>
      <dgm:spPr/>
      <dgm:t>
        <a:bodyPr/>
        <a:lstStyle/>
        <a:p>
          <a:endParaRPr lang="en-US"/>
        </a:p>
      </dgm:t>
    </dgm:pt>
    <dgm:pt modelId="{B668FC1C-B1FC-4E3D-878F-9F5B190C165F}">
      <dgm:prSet/>
      <dgm:spPr/>
      <dgm:t>
        <a:bodyPr/>
        <a:lstStyle/>
        <a:p>
          <a:r>
            <a:rPr lang="en-GB"/>
            <a:t>All the information was clear and understandable  </a:t>
          </a:r>
          <a:endParaRPr lang="en-US"/>
        </a:p>
      </dgm:t>
    </dgm:pt>
    <dgm:pt modelId="{7F5C5D52-4453-4FB9-B8BF-1B1A8853ECB3}" type="parTrans" cxnId="{5A1F0EED-5216-48BC-B5D4-3818FA813AF0}">
      <dgm:prSet/>
      <dgm:spPr/>
      <dgm:t>
        <a:bodyPr/>
        <a:lstStyle/>
        <a:p>
          <a:endParaRPr lang="en-US"/>
        </a:p>
      </dgm:t>
    </dgm:pt>
    <dgm:pt modelId="{3A05454D-FFD7-42BC-BFD8-7147F2F16814}" type="sibTrans" cxnId="{5A1F0EED-5216-48BC-B5D4-3818FA813AF0}">
      <dgm:prSet/>
      <dgm:spPr/>
      <dgm:t>
        <a:bodyPr/>
        <a:lstStyle/>
        <a:p>
          <a:endParaRPr lang="en-US"/>
        </a:p>
      </dgm:t>
    </dgm:pt>
    <dgm:pt modelId="{DB1B270A-FCDB-47A3-B1B0-E49A9825F639}">
      <dgm:prSet/>
      <dgm:spPr/>
      <dgm:t>
        <a:bodyPr/>
        <a:lstStyle/>
        <a:p>
          <a:r>
            <a:rPr lang="en-GB"/>
            <a:t>Understanding how the brain works was good</a:t>
          </a:r>
          <a:endParaRPr lang="en-US"/>
        </a:p>
      </dgm:t>
    </dgm:pt>
    <dgm:pt modelId="{F1EF7990-5DD7-418E-867A-E88FC7D610B0}" type="parTrans" cxnId="{C57D5409-588B-442B-888A-536203554727}">
      <dgm:prSet/>
      <dgm:spPr/>
      <dgm:t>
        <a:bodyPr/>
        <a:lstStyle/>
        <a:p>
          <a:endParaRPr lang="en-US"/>
        </a:p>
      </dgm:t>
    </dgm:pt>
    <dgm:pt modelId="{C2820F5E-E675-4060-BD4A-6C481128C6D4}" type="sibTrans" cxnId="{C57D5409-588B-442B-888A-536203554727}">
      <dgm:prSet/>
      <dgm:spPr/>
      <dgm:t>
        <a:bodyPr/>
        <a:lstStyle/>
        <a:p>
          <a:endParaRPr lang="en-US"/>
        </a:p>
      </dgm:t>
    </dgm:pt>
    <dgm:pt modelId="{DB5BCB17-3052-433D-AF09-4237CDD1823C}">
      <dgm:prSet/>
      <dgm:spPr/>
      <dgm:t>
        <a:bodyPr/>
        <a:lstStyle/>
        <a:p>
          <a:r>
            <a:rPr lang="en-GB"/>
            <a:t>Explanation of hormones and effects on thought process.  Really good, Thank you</a:t>
          </a:r>
          <a:endParaRPr lang="en-US"/>
        </a:p>
      </dgm:t>
    </dgm:pt>
    <dgm:pt modelId="{DE5CF030-CC43-46CD-8DEA-6C326476022B}" type="parTrans" cxnId="{F566D9A4-DC40-458D-90FB-5FC694A98505}">
      <dgm:prSet/>
      <dgm:spPr/>
      <dgm:t>
        <a:bodyPr/>
        <a:lstStyle/>
        <a:p>
          <a:endParaRPr lang="en-US"/>
        </a:p>
      </dgm:t>
    </dgm:pt>
    <dgm:pt modelId="{61E317E4-E76B-48F9-AF19-85CC2625F5B4}" type="sibTrans" cxnId="{F566D9A4-DC40-458D-90FB-5FC694A98505}">
      <dgm:prSet/>
      <dgm:spPr/>
      <dgm:t>
        <a:bodyPr/>
        <a:lstStyle/>
        <a:p>
          <a:endParaRPr lang="en-US"/>
        </a:p>
      </dgm:t>
    </dgm:pt>
    <dgm:pt modelId="{2591E128-8581-4389-AEE5-A180B6178743}">
      <dgm:prSet/>
      <dgm:spPr/>
      <dgm:t>
        <a:bodyPr/>
        <a:lstStyle/>
        <a:p>
          <a:r>
            <a:rPr lang="en-GB"/>
            <a:t>Understanding the brain function</a:t>
          </a:r>
          <a:endParaRPr lang="en-US"/>
        </a:p>
      </dgm:t>
    </dgm:pt>
    <dgm:pt modelId="{058F8D1E-8AAA-43D0-8F93-3EB11056A446}" type="parTrans" cxnId="{EFF14C63-A681-4075-96EE-9C641F1967F3}">
      <dgm:prSet/>
      <dgm:spPr/>
      <dgm:t>
        <a:bodyPr/>
        <a:lstStyle/>
        <a:p>
          <a:endParaRPr lang="en-US"/>
        </a:p>
      </dgm:t>
    </dgm:pt>
    <dgm:pt modelId="{7295D3C6-A4BA-4DE4-806F-3470BE636533}" type="sibTrans" cxnId="{EFF14C63-A681-4075-96EE-9C641F1967F3}">
      <dgm:prSet/>
      <dgm:spPr/>
      <dgm:t>
        <a:bodyPr/>
        <a:lstStyle/>
        <a:p>
          <a:endParaRPr lang="en-US"/>
        </a:p>
      </dgm:t>
    </dgm:pt>
    <dgm:pt modelId="{F66DCBF1-D423-483E-9084-CD3E822CA3C2}">
      <dgm:prSet/>
      <dgm:spPr/>
      <dgm:t>
        <a:bodyPr/>
        <a:lstStyle/>
        <a:p>
          <a:r>
            <a:rPr lang="en-GB"/>
            <a:t>Excellent information and examples</a:t>
          </a:r>
          <a:endParaRPr lang="en-US"/>
        </a:p>
      </dgm:t>
    </dgm:pt>
    <dgm:pt modelId="{43353AE3-1B9C-45E0-B95C-C40A28F8953E}" type="parTrans" cxnId="{B603CEE2-3653-4D04-9FA5-9058CC411AF4}">
      <dgm:prSet/>
      <dgm:spPr/>
      <dgm:t>
        <a:bodyPr/>
        <a:lstStyle/>
        <a:p>
          <a:endParaRPr lang="en-US"/>
        </a:p>
      </dgm:t>
    </dgm:pt>
    <dgm:pt modelId="{71AF5452-F14E-4DA6-9AFE-FD766F9D57AD}" type="sibTrans" cxnId="{B603CEE2-3653-4D04-9FA5-9058CC411AF4}">
      <dgm:prSet/>
      <dgm:spPr/>
      <dgm:t>
        <a:bodyPr/>
        <a:lstStyle/>
        <a:p>
          <a:endParaRPr lang="en-US"/>
        </a:p>
      </dgm:t>
    </dgm:pt>
    <dgm:pt modelId="{5EFBBF06-366C-4A26-8B33-FA152B534065}" type="pres">
      <dgm:prSet presAssocID="{433DA2B4-674B-46E0-B89D-0AE2BD75773A}" presName="diagram" presStyleCnt="0">
        <dgm:presLayoutVars>
          <dgm:dir/>
          <dgm:resizeHandles val="exact"/>
        </dgm:presLayoutVars>
      </dgm:prSet>
      <dgm:spPr/>
    </dgm:pt>
    <dgm:pt modelId="{CF849C9E-4C8B-4DA9-9F7D-282D436027FF}" type="pres">
      <dgm:prSet presAssocID="{82F82D3C-603A-4AFC-8C16-A94F9AF88C56}" presName="node" presStyleLbl="node1" presStyleIdx="0" presStyleCnt="7">
        <dgm:presLayoutVars>
          <dgm:bulletEnabled val="1"/>
        </dgm:presLayoutVars>
      </dgm:prSet>
      <dgm:spPr/>
    </dgm:pt>
    <dgm:pt modelId="{A566FE17-238D-4CF1-996C-4F54CD29D28D}" type="pres">
      <dgm:prSet presAssocID="{C987A9B7-1882-4248-B614-67048CF1B2F6}" presName="sibTrans" presStyleCnt="0"/>
      <dgm:spPr/>
    </dgm:pt>
    <dgm:pt modelId="{6A048440-3453-4801-AC2F-7D235DD0940A}" type="pres">
      <dgm:prSet presAssocID="{24CE5C63-1A66-496B-9E0D-1BC211F22E95}" presName="node" presStyleLbl="node1" presStyleIdx="1" presStyleCnt="7">
        <dgm:presLayoutVars>
          <dgm:bulletEnabled val="1"/>
        </dgm:presLayoutVars>
      </dgm:prSet>
      <dgm:spPr/>
    </dgm:pt>
    <dgm:pt modelId="{30176DF7-E0F3-487D-86D8-DB3F736D9800}" type="pres">
      <dgm:prSet presAssocID="{A735EB05-81FB-46D5-87AB-4D46B1C91382}" presName="sibTrans" presStyleCnt="0"/>
      <dgm:spPr/>
    </dgm:pt>
    <dgm:pt modelId="{E68AFF19-9DEB-42D0-8039-3E5B278D4273}" type="pres">
      <dgm:prSet presAssocID="{B668FC1C-B1FC-4E3D-878F-9F5B190C165F}" presName="node" presStyleLbl="node1" presStyleIdx="2" presStyleCnt="7">
        <dgm:presLayoutVars>
          <dgm:bulletEnabled val="1"/>
        </dgm:presLayoutVars>
      </dgm:prSet>
      <dgm:spPr/>
    </dgm:pt>
    <dgm:pt modelId="{C167FC60-9A51-40BF-8A17-CD8B876B774F}" type="pres">
      <dgm:prSet presAssocID="{3A05454D-FFD7-42BC-BFD8-7147F2F16814}" presName="sibTrans" presStyleCnt="0"/>
      <dgm:spPr/>
    </dgm:pt>
    <dgm:pt modelId="{B179BBC8-65A0-4DFA-A59A-3FDDE7626CE7}" type="pres">
      <dgm:prSet presAssocID="{DB1B270A-FCDB-47A3-B1B0-E49A9825F639}" presName="node" presStyleLbl="node1" presStyleIdx="3" presStyleCnt="7">
        <dgm:presLayoutVars>
          <dgm:bulletEnabled val="1"/>
        </dgm:presLayoutVars>
      </dgm:prSet>
      <dgm:spPr/>
    </dgm:pt>
    <dgm:pt modelId="{F5B5DB84-2692-4537-8326-F2EAC2B518BF}" type="pres">
      <dgm:prSet presAssocID="{C2820F5E-E675-4060-BD4A-6C481128C6D4}" presName="sibTrans" presStyleCnt="0"/>
      <dgm:spPr/>
    </dgm:pt>
    <dgm:pt modelId="{997F3309-66FD-4FE1-B39A-FAD1328399F7}" type="pres">
      <dgm:prSet presAssocID="{DB5BCB17-3052-433D-AF09-4237CDD1823C}" presName="node" presStyleLbl="node1" presStyleIdx="4" presStyleCnt="7">
        <dgm:presLayoutVars>
          <dgm:bulletEnabled val="1"/>
        </dgm:presLayoutVars>
      </dgm:prSet>
      <dgm:spPr/>
    </dgm:pt>
    <dgm:pt modelId="{35160B5A-9C77-4B4E-ABF7-5C739C789662}" type="pres">
      <dgm:prSet presAssocID="{61E317E4-E76B-48F9-AF19-85CC2625F5B4}" presName="sibTrans" presStyleCnt="0"/>
      <dgm:spPr/>
    </dgm:pt>
    <dgm:pt modelId="{BF56B1ED-E043-47E0-ACF7-59FAB3528CB9}" type="pres">
      <dgm:prSet presAssocID="{2591E128-8581-4389-AEE5-A180B6178743}" presName="node" presStyleLbl="node1" presStyleIdx="5" presStyleCnt="7">
        <dgm:presLayoutVars>
          <dgm:bulletEnabled val="1"/>
        </dgm:presLayoutVars>
      </dgm:prSet>
      <dgm:spPr/>
    </dgm:pt>
    <dgm:pt modelId="{83A58D63-2724-43B7-9C5A-B02CF87D80DB}" type="pres">
      <dgm:prSet presAssocID="{7295D3C6-A4BA-4DE4-806F-3470BE636533}" presName="sibTrans" presStyleCnt="0"/>
      <dgm:spPr/>
    </dgm:pt>
    <dgm:pt modelId="{6B270F5E-C8C6-432D-85B9-9063ABD4444F}" type="pres">
      <dgm:prSet presAssocID="{F66DCBF1-D423-483E-9084-CD3E822CA3C2}" presName="node" presStyleLbl="node1" presStyleIdx="6" presStyleCnt="7">
        <dgm:presLayoutVars>
          <dgm:bulletEnabled val="1"/>
        </dgm:presLayoutVars>
      </dgm:prSet>
      <dgm:spPr/>
    </dgm:pt>
  </dgm:ptLst>
  <dgm:cxnLst>
    <dgm:cxn modelId="{C57D5409-588B-442B-888A-536203554727}" srcId="{433DA2B4-674B-46E0-B89D-0AE2BD75773A}" destId="{DB1B270A-FCDB-47A3-B1B0-E49A9825F639}" srcOrd="3" destOrd="0" parTransId="{F1EF7990-5DD7-418E-867A-E88FC7D610B0}" sibTransId="{C2820F5E-E675-4060-BD4A-6C481128C6D4}"/>
    <dgm:cxn modelId="{C92DAD24-0483-4BAC-B39F-5DBF86305380}" type="presOf" srcId="{DB1B270A-FCDB-47A3-B1B0-E49A9825F639}" destId="{B179BBC8-65A0-4DFA-A59A-3FDDE7626CE7}" srcOrd="0" destOrd="0" presId="urn:microsoft.com/office/officeart/2005/8/layout/default"/>
    <dgm:cxn modelId="{225B6A28-A762-40AC-BF63-6B70B8C1D2CE}" type="presOf" srcId="{2591E128-8581-4389-AEE5-A180B6178743}" destId="{BF56B1ED-E043-47E0-ACF7-59FAB3528CB9}" srcOrd="0" destOrd="0" presId="urn:microsoft.com/office/officeart/2005/8/layout/default"/>
    <dgm:cxn modelId="{526B8F5B-317B-4538-A87F-ED4B6B095705}" type="presOf" srcId="{B668FC1C-B1FC-4E3D-878F-9F5B190C165F}" destId="{E68AFF19-9DEB-42D0-8039-3E5B278D4273}" srcOrd="0" destOrd="0" presId="urn:microsoft.com/office/officeart/2005/8/layout/default"/>
    <dgm:cxn modelId="{EFF14C63-A681-4075-96EE-9C641F1967F3}" srcId="{433DA2B4-674B-46E0-B89D-0AE2BD75773A}" destId="{2591E128-8581-4389-AEE5-A180B6178743}" srcOrd="5" destOrd="0" parTransId="{058F8D1E-8AAA-43D0-8F93-3EB11056A446}" sibTransId="{7295D3C6-A4BA-4DE4-806F-3470BE636533}"/>
    <dgm:cxn modelId="{8A596867-42C8-4D15-84A8-0DBF4FDE34E4}" type="presOf" srcId="{433DA2B4-674B-46E0-B89D-0AE2BD75773A}" destId="{5EFBBF06-366C-4A26-8B33-FA152B534065}" srcOrd="0" destOrd="0" presId="urn:microsoft.com/office/officeart/2005/8/layout/default"/>
    <dgm:cxn modelId="{B5570A80-9131-469A-B913-C4829E249813}" srcId="{433DA2B4-674B-46E0-B89D-0AE2BD75773A}" destId="{82F82D3C-603A-4AFC-8C16-A94F9AF88C56}" srcOrd="0" destOrd="0" parTransId="{DA7F95FB-57AE-47F6-9F9A-53254BACC2AE}" sibTransId="{C987A9B7-1882-4248-B614-67048CF1B2F6}"/>
    <dgm:cxn modelId="{EB349C85-B24D-4EB5-BF4B-D5381FE8175E}" type="presOf" srcId="{F66DCBF1-D423-483E-9084-CD3E822CA3C2}" destId="{6B270F5E-C8C6-432D-85B9-9063ABD4444F}" srcOrd="0" destOrd="0" presId="urn:microsoft.com/office/officeart/2005/8/layout/default"/>
    <dgm:cxn modelId="{F566D9A4-DC40-458D-90FB-5FC694A98505}" srcId="{433DA2B4-674B-46E0-B89D-0AE2BD75773A}" destId="{DB5BCB17-3052-433D-AF09-4237CDD1823C}" srcOrd="4" destOrd="0" parTransId="{DE5CF030-CC43-46CD-8DEA-6C326476022B}" sibTransId="{61E317E4-E76B-48F9-AF19-85CC2625F5B4}"/>
    <dgm:cxn modelId="{2828E3B5-11B5-4B15-8A9B-4F920BCA4F1F}" type="presOf" srcId="{DB5BCB17-3052-433D-AF09-4237CDD1823C}" destId="{997F3309-66FD-4FE1-B39A-FAD1328399F7}" srcOrd="0" destOrd="0" presId="urn:microsoft.com/office/officeart/2005/8/layout/default"/>
    <dgm:cxn modelId="{85094FCD-BF5E-4FF1-BE3E-394F0BCFDC34}" type="presOf" srcId="{82F82D3C-603A-4AFC-8C16-A94F9AF88C56}" destId="{CF849C9E-4C8B-4DA9-9F7D-282D436027FF}" srcOrd="0" destOrd="0" presId="urn:microsoft.com/office/officeart/2005/8/layout/default"/>
    <dgm:cxn modelId="{171040CF-0C33-47E4-9DBB-0E6656AAC67B}" srcId="{433DA2B4-674B-46E0-B89D-0AE2BD75773A}" destId="{24CE5C63-1A66-496B-9E0D-1BC211F22E95}" srcOrd="1" destOrd="0" parTransId="{69529CDF-509C-4C7A-B114-5F89980C27E7}" sibTransId="{A735EB05-81FB-46D5-87AB-4D46B1C91382}"/>
    <dgm:cxn modelId="{B603CEE2-3653-4D04-9FA5-9058CC411AF4}" srcId="{433DA2B4-674B-46E0-B89D-0AE2BD75773A}" destId="{F66DCBF1-D423-483E-9084-CD3E822CA3C2}" srcOrd="6" destOrd="0" parTransId="{43353AE3-1B9C-45E0-B95C-C40A28F8953E}" sibTransId="{71AF5452-F14E-4DA6-9AFE-FD766F9D57AD}"/>
    <dgm:cxn modelId="{5A1F0EED-5216-48BC-B5D4-3818FA813AF0}" srcId="{433DA2B4-674B-46E0-B89D-0AE2BD75773A}" destId="{B668FC1C-B1FC-4E3D-878F-9F5B190C165F}" srcOrd="2" destOrd="0" parTransId="{7F5C5D52-4453-4FB9-B8BF-1B1A8853ECB3}" sibTransId="{3A05454D-FFD7-42BC-BFD8-7147F2F16814}"/>
    <dgm:cxn modelId="{C06F85FB-129D-42C6-9723-217CE9A71BCE}" type="presOf" srcId="{24CE5C63-1A66-496B-9E0D-1BC211F22E95}" destId="{6A048440-3453-4801-AC2F-7D235DD0940A}" srcOrd="0" destOrd="0" presId="urn:microsoft.com/office/officeart/2005/8/layout/default"/>
    <dgm:cxn modelId="{B05B3DE8-B8E4-44F9-9B2A-635055F89E72}" type="presParOf" srcId="{5EFBBF06-366C-4A26-8B33-FA152B534065}" destId="{CF849C9E-4C8B-4DA9-9F7D-282D436027FF}" srcOrd="0" destOrd="0" presId="urn:microsoft.com/office/officeart/2005/8/layout/default"/>
    <dgm:cxn modelId="{EE372B1E-173A-469A-904C-6AF6984D8E2D}" type="presParOf" srcId="{5EFBBF06-366C-4A26-8B33-FA152B534065}" destId="{A566FE17-238D-4CF1-996C-4F54CD29D28D}" srcOrd="1" destOrd="0" presId="urn:microsoft.com/office/officeart/2005/8/layout/default"/>
    <dgm:cxn modelId="{ABC152E5-A0C0-4293-B5E7-66ED9FA6E051}" type="presParOf" srcId="{5EFBBF06-366C-4A26-8B33-FA152B534065}" destId="{6A048440-3453-4801-AC2F-7D235DD0940A}" srcOrd="2" destOrd="0" presId="urn:microsoft.com/office/officeart/2005/8/layout/default"/>
    <dgm:cxn modelId="{8A53DA3C-9921-4BC1-87F6-B76743250E98}" type="presParOf" srcId="{5EFBBF06-366C-4A26-8B33-FA152B534065}" destId="{30176DF7-E0F3-487D-86D8-DB3F736D9800}" srcOrd="3" destOrd="0" presId="urn:microsoft.com/office/officeart/2005/8/layout/default"/>
    <dgm:cxn modelId="{ABB5C1F9-BF74-40DC-89C9-75C45A415468}" type="presParOf" srcId="{5EFBBF06-366C-4A26-8B33-FA152B534065}" destId="{E68AFF19-9DEB-42D0-8039-3E5B278D4273}" srcOrd="4" destOrd="0" presId="urn:microsoft.com/office/officeart/2005/8/layout/default"/>
    <dgm:cxn modelId="{1D2DB1FA-2572-47D0-A5DC-EE2E1CB57345}" type="presParOf" srcId="{5EFBBF06-366C-4A26-8B33-FA152B534065}" destId="{C167FC60-9A51-40BF-8A17-CD8B876B774F}" srcOrd="5" destOrd="0" presId="urn:microsoft.com/office/officeart/2005/8/layout/default"/>
    <dgm:cxn modelId="{D4A846AB-A052-470A-9E7C-3F1E1A74049A}" type="presParOf" srcId="{5EFBBF06-366C-4A26-8B33-FA152B534065}" destId="{B179BBC8-65A0-4DFA-A59A-3FDDE7626CE7}" srcOrd="6" destOrd="0" presId="urn:microsoft.com/office/officeart/2005/8/layout/default"/>
    <dgm:cxn modelId="{575565CF-8457-4A96-BF75-B21ED7B42130}" type="presParOf" srcId="{5EFBBF06-366C-4A26-8B33-FA152B534065}" destId="{F5B5DB84-2692-4537-8326-F2EAC2B518BF}" srcOrd="7" destOrd="0" presId="urn:microsoft.com/office/officeart/2005/8/layout/default"/>
    <dgm:cxn modelId="{37C7C8B5-E387-4867-8523-39CBA1CAEB10}" type="presParOf" srcId="{5EFBBF06-366C-4A26-8B33-FA152B534065}" destId="{997F3309-66FD-4FE1-B39A-FAD1328399F7}" srcOrd="8" destOrd="0" presId="urn:microsoft.com/office/officeart/2005/8/layout/default"/>
    <dgm:cxn modelId="{F8DF505E-6C26-4B96-AC81-ADE75FA4A2D0}" type="presParOf" srcId="{5EFBBF06-366C-4A26-8B33-FA152B534065}" destId="{35160B5A-9C77-4B4E-ABF7-5C739C789662}" srcOrd="9" destOrd="0" presId="urn:microsoft.com/office/officeart/2005/8/layout/default"/>
    <dgm:cxn modelId="{CC389012-DF5A-484C-B75A-068A8300466F}" type="presParOf" srcId="{5EFBBF06-366C-4A26-8B33-FA152B534065}" destId="{BF56B1ED-E043-47E0-ACF7-59FAB3528CB9}" srcOrd="10" destOrd="0" presId="urn:microsoft.com/office/officeart/2005/8/layout/default"/>
    <dgm:cxn modelId="{2D78AB5D-D52E-47D8-8536-EC988625BBE5}" type="presParOf" srcId="{5EFBBF06-366C-4A26-8B33-FA152B534065}" destId="{83A58D63-2724-43B7-9C5A-B02CF87D80DB}" srcOrd="11" destOrd="0" presId="urn:microsoft.com/office/officeart/2005/8/layout/default"/>
    <dgm:cxn modelId="{9450D0E5-F5BF-4A47-9452-FA8C197EDE12}" type="presParOf" srcId="{5EFBBF06-366C-4A26-8B33-FA152B534065}" destId="{6B270F5E-C8C6-432D-85B9-9063ABD4444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51D03-A05E-4162-A724-6850F824DBE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D8D91F1-FA43-4819-95FF-6F5BD3D34B54}">
      <dgm:prSet/>
      <dgm:spPr/>
      <dgm:t>
        <a:bodyPr/>
        <a:lstStyle/>
        <a:p>
          <a:r>
            <a:rPr lang="en-GB"/>
            <a:t>Picked up extra tips to support preparation for adulthood and transition planning for college </a:t>
          </a:r>
          <a:endParaRPr lang="en-US"/>
        </a:p>
      </dgm:t>
    </dgm:pt>
    <dgm:pt modelId="{6D84FDE5-AC11-4309-B664-BE0458CEAF61}" type="parTrans" cxnId="{C291924F-F998-41B5-A272-763D700D9357}">
      <dgm:prSet/>
      <dgm:spPr/>
      <dgm:t>
        <a:bodyPr/>
        <a:lstStyle/>
        <a:p>
          <a:endParaRPr lang="en-US"/>
        </a:p>
      </dgm:t>
    </dgm:pt>
    <dgm:pt modelId="{595C7010-6920-425E-8077-359F013939EF}" type="sibTrans" cxnId="{C291924F-F998-41B5-A272-763D700D9357}">
      <dgm:prSet/>
      <dgm:spPr/>
      <dgm:t>
        <a:bodyPr/>
        <a:lstStyle/>
        <a:p>
          <a:endParaRPr lang="en-US"/>
        </a:p>
      </dgm:t>
    </dgm:pt>
    <dgm:pt modelId="{74A30290-83A4-49F8-8747-E4E5C067A6BD}">
      <dgm:prSet/>
      <dgm:spPr/>
      <dgm:t>
        <a:bodyPr/>
        <a:lstStyle/>
        <a:p>
          <a:r>
            <a:rPr lang="en-GB"/>
            <a:t>Made everything clearer, understand what is needed on the one plan, aware of SEND info Report, very well presented and useful.</a:t>
          </a:r>
          <a:endParaRPr lang="en-US"/>
        </a:p>
      </dgm:t>
    </dgm:pt>
    <dgm:pt modelId="{6E57DEBC-8AFA-45CF-9B01-48161BD418B4}" type="parTrans" cxnId="{9E6EDBA5-3526-47F2-91A9-281492D9BD7F}">
      <dgm:prSet/>
      <dgm:spPr/>
      <dgm:t>
        <a:bodyPr/>
        <a:lstStyle/>
        <a:p>
          <a:endParaRPr lang="en-US"/>
        </a:p>
      </dgm:t>
    </dgm:pt>
    <dgm:pt modelId="{27FDAC34-F4B3-43D8-8B5C-EE4B0DF9528C}" type="sibTrans" cxnId="{9E6EDBA5-3526-47F2-91A9-281492D9BD7F}">
      <dgm:prSet/>
      <dgm:spPr/>
      <dgm:t>
        <a:bodyPr/>
        <a:lstStyle/>
        <a:p>
          <a:endParaRPr lang="en-US"/>
        </a:p>
      </dgm:t>
    </dgm:pt>
    <dgm:pt modelId="{FD4F9D1F-86A4-466F-A149-A50116041263}">
      <dgm:prSet/>
      <dgm:spPr/>
      <dgm:t>
        <a:bodyPr/>
        <a:lstStyle/>
        <a:p>
          <a:r>
            <a:rPr lang="en-GB"/>
            <a:t>Gave me ideas on what to ask when visiting secondary school and how they can offer son support eg – safe space </a:t>
          </a:r>
          <a:endParaRPr lang="en-US"/>
        </a:p>
      </dgm:t>
    </dgm:pt>
    <dgm:pt modelId="{0CBF4108-A396-4E8A-9222-CB745060B5C2}" type="parTrans" cxnId="{607907F2-FC03-4EB6-9B86-16F561F9F816}">
      <dgm:prSet/>
      <dgm:spPr/>
      <dgm:t>
        <a:bodyPr/>
        <a:lstStyle/>
        <a:p>
          <a:endParaRPr lang="en-US"/>
        </a:p>
      </dgm:t>
    </dgm:pt>
    <dgm:pt modelId="{FA1A74E8-2B42-4AB0-8CCC-ABA0C158BE74}" type="sibTrans" cxnId="{607907F2-FC03-4EB6-9B86-16F561F9F816}">
      <dgm:prSet/>
      <dgm:spPr/>
      <dgm:t>
        <a:bodyPr/>
        <a:lstStyle/>
        <a:p>
          <a:endParaRPr lang="en-US"/>
        </a:p>
      </dgm:t>
    </dgm:pt>
    <dgm:pt modelId="{961F3464-2BB0-4D7B-ADE6-8072EC197F9A}">
      <dgm:prSet/>
      <dgm:spPr/>
      <dgm:t>
        <a:bodyPr/>
        <a:lstStyle/>
        <a:p>
          <a:r>
            <a:rPr lang="en-GB"/>
            <a:t>Don’t give up and stand your ground, take on board what the child wants</a:t>
          </a:r>
          <a:endParaRPr lang="en-US"/>
        </a:p>
      </dgm:t>
    </dgm:pt>
    <dgm:pt modelId="{42FF7786-6D42-4F75-93FD-6BD27D06F584}" type="parTrans" cxnId="{16E27A44-4F4B-48B4-B269-27ACF64C86C3}">
      <dgm:prSet/>
      <dgm:spPr/>
      <dgm:t>
        <a:bodyPr/>
        <a:lstStyle/>
        <a:p>
          <a:endParaRPr lang="en-US"/>
        </a:p>
      </dgm:t>
    </dgm:pt>
    <dgm:pt modelId="{C2C54CE4-5981-4591-B3FD-F9848BD35492}" type="sibTrans" cxnId="{16E27A44-4F4B-48B4-B269-27ACF64C86C3}">
      <dgm:prSet/>
      <dgm:spPr/>
      <dgm:t>
        <a:bodyPr/>
        <a:lstStyle/>
        <a:p>
          <a:endParaRPr lang="en-US"/>
        </a:p>
      </dgm:t>
    </dgm:pt>
    <dgm:pt modelId="{4D8EF1EF-7A8F-46B2-86DA-9D713691CA47}">
      <dgm:prSet/>
      <dgm:spPr/>
      <dgm:t>
        <a:bodyPr/>
        <a:lstStyle/>
        <a:p>
          <a:r>
            <a:rPr lang="en-GB"/>
            <a:t>Talking about the law and code of practice was great</a:t>
          </a:r>
          <a:endParaRPr lang="en-US"/>
        </a:p>
      </dgm:t>
    </dgm:pt>
    <dgm:pt modelId="{6C873574-F0A0-4AA9-9188-4B6D2057E68C}" type="parTrans" cxnId="{901DC0D9-ECBF-4894-B220-1B6DD131CC2D}">
      <dgm:prSet/>
      <dgm:spPr/>
      <dgm:t>
        <a:bodyPr/>
        <a:lstStyle/>
        <a:p>
          <a:endParaRPr lang="en-US"/>
        </a:p>
      </dgm:t>
    </dgm:pt>
    <dgm:pt modelId="{8898755F-BAC2-4BFB-BA8A-B86D8E2083B2}" type="sibTrans" cxnId="{901DC0D9-ECBF-4894-B220-1B6DD131CC2D}">
      <dgm:prSet/>
      <dgm:spPr/>
      <dgm:t>
        <a:bodyPr/>
        <a:lstStyle/>
        <a:p>
          <a:endParaRPr lang="en-US"/>
        </a:p>
      </dgm:t>
    </dgm:pt>
    <dgm:pt modelId="{64422352-B698-448F-BCC9-A266B3B35778}">
      <dgm:prSet/>
      <dgm:spPr/>
      <dgm:t>
        <a:bodyPr/>
        <a:lstStyle/>
        <a:p>
          <a:r>
            <a:rPr lang="en-GB"/>
            <a:t>Learning about what to expect and ideas to make it easier to transition into secondary </a:t>
          </a:r>
          <a:endParaRPr lang="en-US"/>
        </a:p>
      </dgm:t>
    </dgm:pt>
    <dgm:pt modelId="{031408A2-BAFD-475A-BD2B-B87BCF3A215E}" type="parTrans" cxnId="{B733A483-6031-4DAA-869F-6D08A533371A}">
      <dgm:prSet/>
      <dgm:spPr/>
      <dgm:t>
        <a:bodyPr/>
        <a:lstStyle/>
        <a:p>
          <a:endParaRPr lang="en-US"/>
        </a:p>
      </dgm:t>
    </dgm:pt>
    <dgm:pt modelId="{BE454CBE-BA7F-4EB2-87BB-9076C35C5D08}" type="sibTrans" cxnId="{B733A483-6031-4DAA-869F-6D08A533371A}">
      <dgm:prSet/>
      <dgm:spPr/>
      <dgm:t>
        <a:bodyPr/>
        <a:lstStyle/>
        <a:p>
          <a:endParaRPr lang="en-US"/>
        </a:p>
      </dgm:t>
    </dgm:pt>
    <dgm:pt modelId="{F87D75B5-51DC-4D05-AB68-BEA90BE8ADF9}" type="pres">
      <dgm:prSet presAssocID="{48C51D03-A05E-4162-A724-6850F824DBE8}" presName="Name0" presStyleCnt="0">
        <dgm:presLayoutVars>
          <dgm:dir/>
          <dgm:animLvl val="lvl"/>
          <dgm:resizeHandles val="exact"/>
        </dgm:presLayoutVars>
      </dgm:prSet>
      <dgm:spPr/>
    </dgm:pt>
    <dgm:pt modelId="{57E638A8-CA17-4C5A-A902-6286BE87397F}" type="pres">
      <dgm:prSet presAssocID="{8D8D91F1-FA43-4819-95FF-6F5BD3D34B54}" presName="linNode" presStyleCnt="0"/>
      <dgm:spPr/>
    </dgm:pt>
    <dgm:pt modelId="{0AC5C4F6-AD17-47D2-892C-923224892815}" type="pres">
      <dgm:prSet presAssocID="{8D8D91F1-FA43-4819-95FF-6F5BD3D34B54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110BA07-22C3-4CB2-8863-6A1FDF0BE24A}" type="pres">
      <dgm:prSet presAssocID="{595C7010-6920-425E-8077-359F013939EF}" presName="sp" presStyleCnt="0"/>
      <dgm:spPr/>
    </dgm:pt>
    <dgm:pt modelId="{CA55EA73-8E91-4869-9D4A-F07201289272}" type="pres">
      <dgm:prSet presAssocID="{74A30290-83A4-49F8-8747-E4E5C067A6BD}" presName="linNode" presStyleCnt="0"/>
      <dgm:spPr/>
    </dgm:pt>
    <dgm:pt modelId="{2DA5C40B-8E87-4B73-87D8-5E94F6D9876E}" type="pres">
      <dgm:prSet presAssocID="{74A30290-83A4-49F8-8747-E4E5C067A6BD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285CC341-C1A2-48AF-8CDA-4942F5EBC52A}" type="pres">
      <dgm:prSet presAssocID="{27FDAC34-F4B3-43D8-8B5C-EE4B0DF9528C}" presName="sp" presStyleCnt="0"/>
      <dgm:spPr/>
    </dgm:pt>
    <dgm:pt modelId="{DEC4F092-30A0-4D3B-83AE-69B674515F20}" type="pres">
      <dgm:prSet presAssocID="{FD4F9D1F-86A4-466F-A149-A50116041263}" presName="linNode" presStyleCnt="0"/>
      <dgm:spPr/>
    </dgm:pt>
    <dgm:pt modelId="{88545176-FFB8-4403-A4A1-80D9FD4A5980}" type="pres">
      <dgm:prSet presAssocID="{FD4F9D1F-86A4-466F-A149-A5011604126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B97F0A64-92EE-4E87-9FA9-F3FDB0E7984C}" type="pres">
      <dgm:prSet presAssocID="{FA1A74E8-2B42-4AB0-8CCC-ABA0C158BE74}" presName="sp" presStyleCnt="0"/>
      <dgm:spPr/>
    </dgm:pt>
    <dgm:pt modelId="{EFE2728F-7E10-4258-991B-9E0F443F3724}" type="pres">
      <dgm:prSet presAssocID="{961F3464-2BB0-4D7B-ADE6-8072EC197F9A}" presName="linNode" presStyleCnt="0"/>
      <dgm:spPr/>
    </dgm:pt>
    <dgm:pt modelId="{53B934B0-21FA-47C0-8619-283291CA8585}" type="pres">
      <dgm:prSet presAssocID="{961F3464-2BB0-4D7B-ADE6-8072EC197F9A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A6A3F3FA-0362-464D-98FD-CC405378A06C}" type="pres">
      <dgm:prSet presAssocID="{C2C54CE4-5981-4591-B3FD-F9848BD35492}" presName="sp" presStyleCnt="0"/>
      <dgm:spPr/>
    </dgm:pt>
    <dgm:pt modelId="{66FADE1C-F52E-4F96-AB9E-659D4BB49AA1}" type="pres">
      <dgm:prSet presAssocID="{4D8EF1EF-7A8F-46B2-86DA-9D713691CA47}" presName="linNode" presStyleCnt="0"/>
      <dgm:spPr/>
    </dgm:pt>
    <dgm:pt modelId="{4BA08B8C-3AB6-4D2F-9742-0D48A6DC8710}" type="pres">
      <dgm:prSet presAssocID="{4D8EF1EF-7A8F-46B2-86DA-9D713691CA47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491D462E-D1CF-4CF3-A7FE-4BD1E0459DD0}" type="pres">
      <dgm:prSet presAssocID="{8898755F-BAC2-4BFB-BA8A-B86D8E2083B2}" presName="sp" presStyleCnt="0"/>
      <dgm:spPr/>
    </dgm:pt>
    <dgm:pt modelId="{190999AF-CD3D-4DB7-8B37-0CD06445BA71}" type="pres">
      <dgm:prSet presAssocID="{64422352-B698-448F-BCC9-A266B3B35778}" presName="linNode" presStyleCnt="0"/>
      <dgm:spPr/>
    </dgm:pt>
    <dgm:pt modelId="{5EA5618E-58E3-4D62-A6A1-6E76D52A92D8}" type="pres">
      <dgm:prSet presAssocID="{64422352-B698-448F-BCC9-A266B3B35778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83D1EC05-069E-4503-8EC0-0DF9F79B67F8}" type="presOf" srcId="{74A30290-83A4-49F8-8747-E4E5C067A6BD}" destId="{2DA5C40B-8E87-4B73-87D8-5E94F6D9876E}" srcOrd="0" destOrd="0" presId="urn:microsoft.com/office/officeart/2005/8/layout/vList5"/>
    <dgm:cxn modelId="{27422830-04AA-4758-B402-42C5C5FDDFA5}" type="presOf" srcId="{8D8D91F1-FA43-4819-95FF-6F5BD3D34B54}" destId="{0AC5C4F6-AD17-47D2-892C-923224892815}" srcOrd="0" destOrd="0" presId="urn:microsoft.com/office/officeart/2005/8/layout/vList5"/>
    <dgm:cxn modelId="{16E27A44-4F4B-48B4-B269-27ACF64C86C3}" srcId="{48C51D03-A05E-4162-A724-6850F824DBE8}" destId="{961F3464-2BB0-4D7B-ADE6-8072EC197F9A}" srcOrd="3" destOrd="0" parTransId="{42FF7786-6D42-4F75-93FD-6BD27D06F584}" sibTransId="{C2C54CE4-5981-4591-B3FD-F9848BD35492}"/>
    <dgm:cxn modelId="{1E5C344D-2BF0-4BA3-8158-5AAF92432EA0}" type="presOf" srcId="{FD4F9D1F-86A4-466F-A149-A50116041263}" destId="{88545176-FFB8-4403-A4A1-80D9FD4A5980}" srcOrd="0" destOrd="0" presId="urn:microsoft.com/office/officeart/2005/8/layout/vList5"/>
    <dgm:cxn modelId="{297AC66D-01CA-400D-8C6F-AE533A2470A1}" type="presOf" srcId="{48C51D03-A05E-4162-A724-6850F824DBE8}" destId="{F87D75B5-51DC-4D05-AB68-BEA90BE8ADF9}" srcOrd="0" destOrd="0" presId="urn:microsoft.com/office/officeart/2005/8/layout/vList5"/>
    <dgm:cxn modelId="{C291924F-F998-41B5-A272-763D700D9357}" srcId="{48C51D03-A05E-4162-A724-6850F824DBE8}" destId="{8D8D91F1-FA43-4819-95FF-6F5BD3D34B54}" srcOrd="0" destOrd="0" parTransId="{6D84FDE5-AC11-4309-B664-BE0458CEAF61}" sibTransId="{595C7010-6920-425E-8077-359F013939EF}"/>
    <dgm:cxn modelId="{59E4C352-8ED9-47C5-8398-3B33060FAD4E}" type="presOf" srcId="{4D8EF1EF-7A8F-46B2-86DA-9D713691CA47}" destId="{4BA08B8C-3AB6-4D2F-9742-0D48A6DC8710}" srcOrd="0" destOrd="0" presId="urn:microsoft.com/office/officeart/2005/8/layout/vList5"/>
    <dgm:cxn modelId="{B733A483-6031-4DAA-869F-6D08A533371A}" srcId="{48C51D03-A05E-4162-A724-6850F824DBE8}" destId="{64422352-B698-448F-BCC9-A266B3B35778}" srcOrd="5" destOrd="0" parTransId="{031408A2-BAFD-475A-BD2B-B87BCF3A215E}" sibTransId="{BE454CBE-BA7F-4EB2-87BB-9076C35C5D08}"/>
    <dgm:cxn modelId="{9E6EDBA5-3526-47F2-91A9-281492D9BD7F}" srcId="{48C51D03-A05E-4162-A724-6850F824DBE8}" destId="{74A30290-83A4-49F8-8747-E4E5C067A6BD}" srcOrd="1" destOrd="0" parTransId="{6E57DEBC-8AFA-45CF-9B01-48161BD418B4}" sibTransId="{27FDAC34-F4B3-43D8-8B5C-EE4B0DF9528C}"/>
    <dgm:cxn modelId="{2F6460B2-BDF1-4420-B79B-7B4A02B062A9}" type="presOf" srcId="{961F3464-2BB0-4D7B-ADE6-8072EC197F9A}" destId="{53B934B0-21FA-47C0-8619-283291CA8585}" srcOrd="0" destOrd="0" presId="urn:microsoft.com/office/officeart/2005/8/layout/vList5"/>
    <dgm:cxn modelId="{A644A3D3-D678-4F66-92E6-A97AF9C20B82}" type="presOf" srcId="{64422352-B698-448F-BCC9-A266B3B35778}" destId="{5EA5618E-58E3-4D62-A6A1-6E76D52A92D8}" srcOrd="0" destOrd="0" presId="urn:microsoft.com/office/officeart/2005/8/layout/vList5"/>
    <dgm:cxn modelId="{901DC0D9-ECBF-4894-B220-1B6DD131CC2D}" srcId="{48C51D03-A05E-4162-A724-6850F824DBE8}" destId="{4D8EF1EF-7A8F-46B2-86DA-9D713691CA47}" srcOrd="4" destOrd="0" parTransId="{6C873574-F0A0-4AA9-9188-4B6D2057E68C}" sibTransId="{8898755F-BAC2-4BFB-BA8A-B86D8E2083B2}"/>
    <dgm:cxn modelId="{607907F2-FC03-4EB6-9B86-16F561F9F816}" srcId="{48C51D03-A05E-4162-A724-6850F824DBE8}" destId="{FD4F9D1F-86A4-466F-A149-A50116041263}" srcOrd="2" destOrd="0" parTransId="{0CBF4108-A396-4E8A-9222-CB745060B5C2}" sibTransId="{FA1A74E8-2B42-4AB0-8CCC-ABA0C158BE74}"/>
    <dgm:cxn modelId="{C51CAE40-5D5E-4A79-808D-155A579346C9}" type="presParOf" srcId="{F87D75B5-51DC-4D05-AB68-BEA90BE8ADF9}" destId="{57E638A8-CA17-4C5A-A902-6286BE87397F}" srcOrd="0" destOrd="0" presId="urn:microsoft.com/office/officeart/2005/8/layout/vList5"/>
    <dgm:cxn modelId="{03F1FB57-DC8F-45AC-B06C-2B977FBA9DE1}" type="presParOf" srcId="{57E638A8-CA17-4C5A-A902-6286BE87397F}" destId="{0AC5C4F6-AD17-47D2-892C-923224892815}" srcOrd="0" destOrd="0" presId="urn:microsoft.com/office/officeart/2005/8/layout/vList5"/>
    <dgm:cxn modelId="{482A3AB0-89F4-41C9-81DA-A4BB5BDE054C}" type="presParOf" srcId="{F87D75B5-51DC-4D05-AB68-BEA90BE8ADF9}" destId="{3110BA07-22C3-4CB2-8863-6A1FDF0BE24A}" srcOrd="1" destOrd="0" presId="urn:microsoft.com/office/officeart/2005/8/layout/vList5"/>
    <dgm:cxn modelId="{9EBE8E53-2A21-45A5-9B18-C6CF84420F22}" type="presParOf" srcId="{F87D75B5-51DC-4D05-AB68-BEA90BE8ADF9}" destId="{CA55EA73-8E91-4869-9D4A-F07201289272}" srcOrd="2" destOrd="0" presId="urn:microsoft.com/office/officeart/2005/8/layout/vList5"/>
    <dgm:cxn modelId="{0777F986-FA1E-48A0-B0A9-CF62556E19AF}" type="presParOf" srcId="{CA55EA73-8E91-4869-9D4A-F07201289272}" destId="{2DA5C40B-8E87-4B73-87D8-5E94F6D9876E}" srcOrd="0" destOrd="0" presId="urn:microsoft.com/office/officeart/2005/8/layout/vList5"/>
    <dgm:cxn modelId="{DE47DD29-E08D-4A32-A687-B5C389B914EF}" type="presParOf" srcId="{F87D75B5-51DC-4D05-AB68-BEA90BE8ADF9}" destId="{285CC341-C1A2-48AF-8CDA-4942F5EBC52A}" srcOrd="3" destOrd="0" presId="urn:microsoft.com/office/officeart/2005/8/layout/vList5"/>
    <dgm:cxn modelId="{22F4B347-9EB8-42E9-871F-F65A4A4E842C}" type="presParOf" srcId="{F87D75B5-51DC-4D05-AB68-BEA90BE8ADF9}" destId="{DEC4F092-30A0-4D3B-83AE-69B674515F20}" srcOrd="4" destOrd="0" presId="urn:microsoft.com/office/officeart/2005/8/layout/vList5"/>
    <dgm:cxn modelId="{19D2C43F-E507-4A8E-9D1A-3173CA27159D}" type="presParOf" srcId="{DEC4F092-30A0-4D3B-83AE-69B674515F20}" destId="{88545176-FFB8-4403-A4A1-80D9FD4A5980}" srcOrd="0" destOrd="0" presId="urn:microsoft.com/office/officeart/2005/8/layout/vList5"/>
    <dgm:cxn modelId="{C98EBFF5-0E1B-49B7-9683-170FA1AC7CF3}" type="presParOf" srcId="{F87D75B5-51DC-4D05-AB68-BEA90BE8ADF9}" destId="{B97F0A64-92EE-4E87-9FA9-F3FDB0E7984C}" srcOrd="5" destOrd="0" presId="urn:microsoft.com/office/officeart/2005/8/layout/vList5"/>
    <dgm:cxn modelId="{3C6D9AEE-333C-4960-9FED-0BFEA18E4304}" type="presParOf" srcId="{F87D75B5-51DC-4D05-AB68-BEA90BE8ADF9}" destId="{EFE2728F-7E10-4258-991B-9E0F443F3724}" srcOrd="6" destOrd="0" presId="urn:microsoft.com/office/officeart/2005/8/layout/vList5"/>
    <dgm:cxn modelId="{E6D6E811-5FC2-44F4-A9EC-2591213E44C4}" type="presParOf" srcId="{EFE2728F-7E10-4258-991B-9E0F443F3724}" destId="{53B934B0-21FA-47C0-8619-283291CA8585}" srcOrd="0" destOrd="0" presId="urn:microsoft.com/office/officeart/2005/8/layout/vList5"/>
    <dgm:cxn modelId="{B8184E39-5A00-4CBB-90F2-F6F55E093540}" type="presParOf" srcId="{F87D75B5-51DC-4D05-AB68-BEA90BE8ADF9}" destId="{A6A3F3FA-0362-464D-98FD-CC405378A06C}" srcOrd="7" destOrd="0" presId="urn:microsoft.com/office/officeart/2005/8/layout/vList5"/>
    <dgm:cxn modelId="{9A12592E-0485-4B18-BECB-B39234274F78}" type="presParOf" srcId="{F87D75B5-51DC-4D05-AB68-BEA90BE8ADF9}" destId="{66FADE1C-F52E-4F96-AB9E-659D4BB49AA1}" srcOrd="8" destOrd="0" presId="urn:microsoft.com/office/officeart/2005/8/layout/vList5"/>
    <dgm:cxn modelId="{418CFB79-17DD-4631-994B-ED89CD40AD4F}" type="presParOf" srcId="{66FADE1C-F52E-4F96-AB9E-659D4BB49AA1}" destId="{4BA08B8C-3AB6-4D2F-9742-0D48A6DC8710}" srcOrd="0" destOrd="0" presId="urn:microsoft.com/office/officeart/2005/8/layout/vList5"/>
    <dgm:cxn modelId="{534326B8-2184-4B28-B8B6-483667D2BEA1}" type="presParOf" srcId="{F87D75B5-51DC-4D05-AB68-BEA90BE8ADF9}" destId="{491D462E-D1CF-4CF3-A7FE-4BD1E0459DD0}" srcOrd="9" destOrd="0" presId="urn:microsoft.com/office/officeart/2005/8/layout/vList5"/>
    <dgm:cxn modelId="{C617CB12-27B0-4A9E-B0FA-756C78FD95C7}" type="presParOf" srcId="{F87D75B5-51DC-4D05-AB68-BEA90BE8ADF9}" destId="{190999AF-CD3D-4DB7-8B37-0CD06445BA71}" srcOrd="10" destOrd="0" presId="urn:microsoft.com/office/officeart/2005/8/layout/vList5"/>
    <dgm:cxn modelId="{B230A621-4B04-4650-8299-9DD1BA6B89BC}" type="presParOf" srcId="{190999AF-CD3D-4DB7-8B37-0CD06445BA71}" destId="{5EA5618E-58E3-4D62-A6A1-6E76D52A92D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0066A-43E9-4DB2-9D94-0E79D760CBF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2F4497-A4C1-40FA-BEB1-71DEAF4ADA45}">
      <dgm:prSet/>
      <dgm:spPr/>
      <dgm:t>
        <a:bodyPr/>
        <a:lstStyle/>
        <a:p>
          <a:r>
            <a:rPr lang="en-GB"/>
            <a:t>All so helpful – Thank you</a:t>
          </a:r>
          <a:endParaRPr lang="en-US"/>
        </a:p>
      </dgm:t>
    </dgm:pt>
    <dgm:pt modelId="{587C838F-157F-49B0-8877-92E340A084E7}" type="parTrans" cxnId="{7C6C1D7E-DF6C-44F1-B27B-E09796135D6F}">
      <dgm:prSet/>
      <dgm:spPr/>
      <dgm:t>
        <a:bodyPr/>
        <a:lstStyle/>
        <a:p>
          <a:endParaRPr lang="en-US"/>
        </a:p>
      </dgm:t>
    </dgm:pt>
    <dgm:pt modelId="{A857BD55-ACFA-4A40-914C-7324B9CD7704}" type="sibTrans" cxnId="{7C6C1D7E-DF6C-44F1-B27B-E09796135D6F}">
      <dgm:prSet/>
      <dgm:spPr/>
      <dgm:t>
        <a:bodyPr/>
        <a:lstStyle/>
        <a:p>
          <a:endParaRPr lang="en-US"/>
        </a:p>
      </dgm:t>
    </dgm:pt>
    <dgm:pt modelId="{C897E0B4-7E50-4B48-8060-B5FE9178D4D4}">
      <dgm:prSet/>
      <dgm:spPr/>
      <dgm:t>
        <a:bodyPr/>
        <a:lstStyle/>
        <a:p>
          <a:r>
            <a:rPr lang="en-GB"/>
            <a:t>It was an excellent event – learnt new ideas</a:t>
          </a:r>
          <a:endParaRPr lang="en-US"/>
        </a:p>
      </dgm:t>
    </dgm:pt>
    <dgm:pt modelId="{CFE182AA-C4E3-4CAF-88CD-80D3F98F0036}" type="parTrans" cxnId="{C4015390-E3FE-4B69-8D60-710DDADF6F10}">
      <dgm:prSet/>
      <dgm:spPr/>
      <dgm:t>
        <a:bodyPr/>
        <a:lstStyle/>
        <a:p>
          <a:endParaRPr lang="en-US"/>
        </a:p>
      </dgm:t>
    </dgm:pt>
    <dgm:pt modelId="{F4E4C79D-DB36-4AF2-92CF-26E87C6E8325}" type="sibTrans" cxnId="{C4015390-E3FE-4B69-8D60-710DDADF6F10}">
      <dgm:prSet/>
      <dgm:spPr/>
      <dgm:t>
        <a:bodyPr/>
        <a:lstStyle/>
        <a:p>
          <a:endParaRPr lang="en-US"/>
        </a:p>
      </dgm:t>
    </dgm:pt>
    <dgm:pt modelId="{DC61F39D-FCAD-4928-B1F2-941A29178255}">
      <dgm:prSet/>
      <dgm:spPr/>
      <dgm:t>
        <a:bodyPr/>
        <a:lstStyle/>
        <a:p>
          <a:r>
            <a:rPr lang="en-GB"/>
            <a:t>Very informative </a:t>
          </a:r>
          <a:endParaRPr lang="en-US"/>
        </a:p>
      </dgm:t>
    </dgm:pt>
    <dgm:pt modelId="{A831BC1A-9F5E-4813-85F0-07A85AF3E02C}" type="parTrans" cxnId="{89FAEB89-BD79-4ADC-BA60-E2644E0F80F7}">
      <dgm:prSet/>
      <dgm:spPr/>
      <dgm:t>
        <a:bodyPr/>
        <a:lstStyle/>
        <a:p>
          <a:endParaRPr lang="en-US"/>
        </a:p>
      </dgm:t>
    </dgm:pt>
    <dgm:pt modelId="{692D22EB-D4CF-4D99-9E11-DDA73B9A628D}" type="sibTrans" cxnId="{89FAEB89-BD79-4ADC-BA60-E2644E0F80F7}">
      <dgm:prSet/>
      <dgm:spPr/>
      <dgm:t>
        <a:bodyPr/>
        <a:lstStyle/>
        <a:p>
          <a:endParaRPr lang="en-US"/>
        </a:p>
      </dgm:t>
    </dgm:pt>
    <dgm:pt modelId="{63683CAD-1730-4852-83D6-40216CAE5B00}">
      <dgm:prSet/>
      <dgm:spPr/>
      <dgm:t>
        <a:bodyPr/>
        <a:lstStyle/>
        <a:p>
          <a:r>
            <a:rPr lang="en-GB"/>
            <a:t>Great variety of supplier and information</a:t>
          </a:r>
          <a:endParaRPr lang="en-US"/>
        </a:p>
      </dgm:t>
    </dgm:pt>
    <dgm:pt modelId="{967DDC34-7D35-484E-B88C-C3C020448C85}" type="parTrans" cxnId="{2A9BED4B-43CC-4E0F-A359-3594D49BE29A}">
      <dgm:prSet/>
      <dgm:spPr/>
      <dgm:t>
        <a:bodyPr/>
        <a:lstStyle/>
        <a:p>
          <a:endParaRPr lang="en-US"/>
        </a:p>
      </dgm:t>
    </dgm:pt>
    <dgm:pt modelId="{E66D0E29-3413-4B47-8CE2-EF06FC572D39}" type="sibTrans" cxnId="{2A9BED4B-43CC-4E0F-A359-3594D49BE29A}">
      <dgm:prSet/>
      <dgm:spPr/>
      <dgm:t>
        <a:bodyPr/>
        <a:lstStyle/>
        <a:p>
          <a:endParaRPr lang="en-US"/>
        </a:p>
      </dgm:t>
    </dgm:pt>
    <dgm:pt modelId="{ACE85969-4D69-4931-B964-D491D21ABCF3}">
      <dgm:prSet/>
      <dgm:spPr/>
      <dgm:t>
        <a:bodyPr/>
        <a:lstStyle/>
        <a:p>
          <a:r>
            <a:rPr lang="en-GB"/>
            <a:t>Really enjoyable</a:t>
          </a:r>
          <a:endParaRPr lang="en-US"/>
        </a:p>
      </dgm:t>
    </dgm:pt>
    <dgm:pt modelId="{D6410306-61C9-4DD1-B04A-FFC5D2356439}" type="parTrans" cxnId="{CEFC048A-5C60-4123-B151-5FE712802E62}">
      <dgm:prSet/>
      <dgm:spPr/>
      <dgm:t>
        <a:bodyPr/>
        <a:lstStyle/>
        <a:p>
          <a:endParaRPr lang="en-US"/>
        </a:p>
      </dgm:t>
    </dgm:pt>
    <dgm:pt modelId="{550AA5EE-75BD-4C51-8BDF-D855D2E05312}" type="sibTrans" cxnId="{CEFC048A-5C60-4123-B151-5FE712802E62}">
      <dgm:prSet/>
      <dgm:spPr/>
      <dgm:t>
        <a:bodyPr/>
        <a:lstStyle/>
        <a:p>
          <a:endParaRPr lang="en-US"/>
        </a:p>
      </dgm:t>
    </dgm:pt>
    <dgm:pt modelId="{5AA16E07-FFAA-4CF9-B495-492D5875268E}">
      <dgm:prSet/>
      <dgm:spPr/>
      <dgm:t>
        <a:bodyPr/>
        <a:lstStyle/>
        <a:p>
          <a:r>
            <a:rPr lang="en-GB"/>
            <a:t>It’s great thank you for putting it together.  It’s really nice to feel supported and that I am not alone in my experience</a:t>
          </a:r>
          <a:endParaRPr lang="en-US"/>
        </a:p>
      </dgm:t>
    </dgm:pt>
    <dgm:pt modelId="{38B88132-AEFF-4A0E-863B-BF259052E489}" type="parTrans" cxnId="{DBFBD5DD-718A-4810-85C9-E35FA2731B60}">
      <dgm:prSet/>
      <dgm:spPr/>
      <dgm:t>
        <a:bodyPr/>
        <a:lstStyle/>
        <a:p>
          <a:endParaRPr lang="en-US"/>
        </a:p>
      </dgm:t>
    </dgm:pt>
    <dgm:pt modelId="{0BB094C6-0097-4273-906B-50764544A35D}" type="sibTrans" cxnId="{DBFBD5DD-718A-4810-85C9-E35FA2731B60}">
      <dgm:prSet/>
      <dgm:spPr/>
      <dgm:t>
        <a:bodyPr/>
        <a:lstStyle/>
        <a:p>
          <a:endParaRPr lang="en-US"/>
        </a:p>
      </dgm:t>
    </dgm:pt>
    <dgm:pt modelId="{5E3304F3-B63E-45A0-8570-95213DE4A030}">
      <dgm:prSet/>
      <dgm:spPr/>
      <dgm:t>
        <a:bodyPr/>
        <a:lstStyle/>
        <a:p>
          <a:r>
            <a:rPr lang="en-GB"/>
            <a:t>Wealth of knowledge</a:t>
          </a:r>
          <a:endParaRPr lang="en-US"/>
        </a:p>
      </dgm:t>
    </dgm:pt>
    <dgm:pt modelId="{C07F24BF-1E8A-430D-92B2-D1F54D1A132C}" type="parTrans" cxnId="{4AF9B911-F040-445D-BEE3-02C67CFC4B0A}">
      <dgm:prSet/>
      <dgm:spPr/>
      <dgm:t>
        <a:bodyPr/>
        <a:lstStyle/>
        <a:p>
          <a:endParaRPr lang="en-US"/>
        </a:p>
      </dgm:t>
    </dgm:pt>
    <dgm:pt modelId="{9DC23150-4A6F-4350-B38A-B67919F78E12}" type="sibTrans" cxnId="{4AF9B911-F040-445D-BEE3-02C67CFC4B0A}">
      <dgm:prSet/>
      <dgm:spPr/>
      <dgm:t>
        <a:bodyPr/>
        <a:lstStyle/>
        <a:p>
          <a:endParaRPr lang="en-US"/>
        </a:p>
      </dgm:t>
    </dgm:pt>
    <dgm:pt modelId="{5BC02854-FA4F-45AF-836A-F6B2C6A3453D}" type="pres">
      <dgm:prSet presAssocID="{6160066A-43E9-4DB2-9D94-0E79D760CBFE}" presName="vert0" presStyleCnt="0">
        <dgm:presLayoutVars>
          <dgm:dir/>
          <dgm:animOne val="branch"/>
          <dgm:animLvl val="lvl"/>
        </dgm:presLayoutVars>
      </dgm:prSet>
      <dgm:spPr/>
    </dgm:pt>
    <dgm:pt modelId="{4D5CA371-5B95-4C3B-991E-170A802F25C5}" type="pres">
      <dgm:prSet presAssocID="{652F4497-A4C1-40FA-BEB1-71DEAF4ADA45}" presName="thickLine" presStyleLbl="alignNode1" presStyleIdx="0" presStyleCnt="7"/>
      <dgm:spPr/>
    </dgm:pt>
    <dgm:pt modelId="{6FFDC065-E95D-4E20-B61B-8A4464018B6F}" type="pres">
      <dgm:prSet presAssocID="{652F4497-A4C1-40FA-BEB1-71DEAF4ADA45}" presName="horz1" presStyleCnt="0"/>
      <dgm:spPr/>
    </dgm:pt>
    <dgm:pt modelId="{5F4A04B8-1B88-43E6-B2A0-0EE5E7761187}" type="pres">
      <dgm:prSet presAssocID="{652F4497-A4C1-40FA-BEB1-71DEAF4ADA45}" presName="tx1" presStyleLbl="revTx" presStyleIdx="0" presStyleCnt="7"/>
      <dgm:spPr/>
    </dgm:pt>
    <dgm:pt modelId="{4E08DC03-B06A-4EE8-9FB1-7F73A7DBBE65}" type="pres">
      <dgm:prSet presAssocID="{652F4497-A4C1-40FA-BEB1-71DEAF4ADA45}" presName="vert1" presStyleCnt="0"/>
      <dgm:spPr/>
    </dgm:pt>
    <dgm:pt modelId="{50B59BEF-EFE2-4566-9BE6-0010C217C03C}" type="pres">
      <dgm:prSet presAssocID="{C897E0B4-7E50-4B48-8060-B5FE9178D4D4}" presName="thickLine" presStyleLbl="alignNode1" presStyleIdx="1" presStyleCnt="7"/>
      <dgm:spPr/>
    </dgm:pt>
    <dgm:pt modelId="{650A8B0D-C669-44C2-83BC-FFC9A30B5478}" type="pres">
      <dgm:prSet presAssocID="{C897E0B4-7E50-4B48-8060-B5FE9178D4D4}" presName="horz1" presStyleCnt="0"/>
      <dgm:spPr/>
    </dgm:pt>
    <dgm:pt modelId="{515D8392-8698-4ECB-813F-1D5F17EEF11D}" type="pres">
      <dgm:prSet presAssocID="{C897E0B4-7E50-4B48-8060-B5FE9178D4D4}" presName="tx1" presStyleLbl="revTx" presStyleIdx="1" presStyleCnt="7"/>
      <dgm:spPr/>
    </dgm:pt>
    <dgm:pt modelId="{A25105BA-C547-4321-90F4-ECF647270353}" type="pres">
      <dgm:prSet presAssocID="{C897E0B4-7E50-4B48-8060-B5FE9178D4D4}" presName="vert1" presStyleCnt="0"/>
      <dgm:spPr/>
    </dgm:pt>
    <dgm:pt modelId="{F804D4A5-1CEF-4BEB-A67C-5AC70A41DC6A}" type="pres">
      <dgm:prSet presAssocID="{DC61F39D-FCAD-4928-B1F2-941A29178255}" presName="thickLine" presStyleLbl="alignNode1" presStyleIdx="2" presStyleCnt="7"/>
      <dgm:spPr/>
    </dgm:pt>
    <dgm:pt modelId="{D8F55BD5-EE3B-4282-A1FB-053BDE5B0215}" type="pres">
      <dgm:prSet presAssocID="{DC61F39D-FCAD-4928-B1F2-941A29178255}" presName="horz1" presStyleCnt="0"/>
      <dgm:spPr/>
    </dgm:pt>
    <dgm:pt modelId="{8F08FCB0-6ABB-4148-8EF3-112DE2676569}" type="pres">
      <dgm:prSet presAssocID="{DC61F39D-FCAD-4928-B1F2-941A29178255}" presName="tx1" presStyleLbl="revTx" presStyleIdx="2" presStyleCnt="7"/>
      <dgm:spPr/>
    </dgm:pt>
    <dgm:pt modelId="{868DCF08-A646-48FA-94B6-092C7867D134}" type="pres">
      <dgm:prSet presAssocID="{DC61F39D-FCAD-4928-B1F2-941A29178255}" presName="vert1" presStyleCnt="0"/>
      <dgm:spPr/>
    </dgm:pt>
    <dgm:pt modelId="{2CE71CF8-F92A-4792-8451-213BCEA2DAC2}" type="pres">
      <dgm:prSet presAssocID="{63683CAD-1730-4852-83D6-40216CAE5B00}" presName="thickLine" presStyleLbl="alignNode1" presStyleIdx="3" presStyleCnt="7"/>
      <dgm:spPr/>
    </dgm:pt>
    <dgm:pt modelId="{DF61D1AC-2F79-458E-A26C-471008B24863}" type="pres">
      <dgm:prSet presAssocID="{63683CAD-1730-4852-83D6-40216CAE5B00}" presName="horz1" presStyleCnt="0"/>
      <dgm:spPr/>
    </dgm:pt>
    <dgm:pt modelId="{FEC7049F-A02A-4691-8524-F1FC9935A98C}" type="pres">
      <dgm:prSet presAssocID="{63683CAD-1730-4852-83D6-40216CAE5B00}" presName="tx1" presStyleLbl="revTx" presStyleIdx="3" presStyleCnt="7"/>
      <dgm:spPr/>
    </dgm:pt>
    <dgm:pt modelId="{AE9F066A-62F1-4D91-B5F2-A4A21D335D7C}" type="pres">
      <dgm:prSet presAssocID="{63683CAD-1730-4852-83D6-40216CAE5B00}" presName="vert1" presStyleCnt="0"/>
      <dgm:spPr/>
    </dgm:pt>
    <dgm:pt modelId="{C84F9300-35BC-4CAD-A98B-A457B0335088}" type="pres">
      <dgm:prSet presAssocID="{ACE85969-4D69-4931-B964-D491D21ABCF3}" presName="thickLine" presStyleLbl="alignNode1" presStyleIdx="4" presStyleCnt="7"/>
      <dgm:spPr/>
    </dgm:pt>
    <dgm:pt modelId="{DB4C7528-AB84-4C0A-BD28-394784CC1A86}" type="pres">
      <dgm:prSet presAssocID="{ACE85969-4D69-4931-B964-D491D21ABCF3}" presName="horz1" presStyleCnt="0"/>
      <dgm:spPr/>
    </dgm:pt>
    <dgm:pt modelId="{F310C691-51BD-40FC-8220-5BBB7C525003}" type="pres">
      <dgm:prSet presAssocID="{ACE85969-4D69-4931-B964-D491D21ABCF3}" presName="tx1" presStyleLbl="revTx" presStyleIdx="4" presStyleCnt="7"/>
      <dgm:spPr/>
    </dgm:pt>
    <dgm:pt modelId="{871DFC48-F5F9-4563-BCE0-6CA15BA4DED4}" type="pres">
      <dgm:prSet presAssocID="{ACE85969-4D69-4931-B964-D491D21ABCF3}" presName="vert1" presStyleCnt="0"/>
      <dgm:spPr/>
    </dgm:pt>
    <dgm:pt modelId="{0939A3E4-64BC-4042-B082-48101A044DE3}" type="pres">
      <dgm:prSet presAssocID="{5AA16E07-FFAA-4CF9-B495-492D5875268E}" presName="thickLine" presStyleLbl="alignNode1" presStyleIdx="5" presStyleCnt="7"/>
      <dgm:spPr/>
    </dgm:pt>
    <dgm:pt modelId="{69816ED7-518F-4D30-BF38-78BE81CBB5CD}" type="pres">
      <dgm:prSet presAssocID="{5AA16E07-FFAA-4CF9-B495-492D5875268E}" presName="horz1" presStyleCnt="0"/>
      <dgm:spPr/>
    </dgm:pt>
    <dgm:pt modelId="{2803D0D8-C250-4420-9DD5-00C880B7C7FD}" type="pres">
      <dgm:prSet presAssocID="{5AA16E07-FFAA-4CF9-B495-492D5875268E}" presName="tx1" presStyleLbl="revTx" presStyleIdx="5" presStyleCnt="7"/>
      <dgm:spPr/>
    </dgm:pt>
    <dgm:pt modelId="{49ACB4D3-1535-42E9-8926-06A8EAC83F65}" type="pres">
      <dgm:prSet presAssocID="{5AA16E07-FFAA-4CF9-B495-492D5875268E}" presName="vert1" presStyleCnt="0"/>
      <dgm:spPr/>
    </dgm:pt>
    <dgm:pt modelId="{D326E859-575C-4D37-9584-E38B1C3B35F0}" type="pres">
      <dgm:prSet presAssocID="{5E3304F3-B63E-45A0-8570-95213DE4A030}" presName="thickLine" presStyleLbl="alignNode1" presStyleIdx="6" presStyleCnt="7"/>
      <dgm:spPr/>
    </dgm:pt>
    <dgm:pt modelId="{01E1DEFD-A55F-4BE8-B04F-EF11E6C17147}" type="pres">
      <dgm:prSet presAssocID="{5E3304F3-B63E-45A0-8570-95213DE4A030}" presName="horz1" presStyleCnt="0"/>
      <dgm:spPr/>
    </dgm:pt>
    <dgm:pt modelId="{9E9941B5-6A8D-42A2-8EEA-96AF45218B7A}" type="pres">
      <dgm:prSet presAssocID="{5E3304F3-B63E-45A0-8570-95213DE4A030}" presName="tx1" presStyleLbl="revTx" presStyleIdx="6" presStyleCnt="7"/>
      <dgm:spPr/>
    </dgm:pt>
    <dgm:pt modelId="{4EF73587-5922-479A-B3EE-148F4AD95F0F}" type="pres">
      <dgm:prSet presAssocID="{5E3304F3-B63E-45A0-8570-95213DE4A030}" presName="vert1" presStyleCnt="0"/>
      <dgm:spPr/>
    </dgm:pt>
  </dgm:ptLst>
  <dgm:cxnLst>
    <dgm:cxn modelId="{893FF20F-F4FF-4E38-8CE3-B60E32DE50B7}" type="presOf" srcId="{5AA16E07-FFAA-4CF9-B495-492D5875268E}" destId="{2803D0D8-C250-4420-9DD5-00C880B7C7FD}" srcOrd="0" destOrd="0" presId="urn:microsoft.com/office/officeart/2008/layout/LinedList"/>
    <dgm:cxn modelId="{4AF9B911-F040-445D-BEE3-02C67CFC4B0A}" srcId="{6160066A-43E9-4DB2-9D94-0E79D760CBFE}" destId="{5E3304F3-B63E-45A0-8570-95213DE4A030}" srcOrd="6" destOrd="0" parTransId="{C07F24BF-1E8A-430D-92B2-D1F54D1A132C}" sibTransId="{9DC23150-4A6F-4350-B38A-B67919F78E12}"/>
    <dgm:cxn modelId="{57B3F915-9AD8-4A9C-A4FC-A0F84988520C}" type="presOf" srcId="{652F4497-A4C1-40FA-BEB1-71DEAF4ADA45}" destId="{5F4A04B8-1B88-43E6-B2A0-0EE5E7761187}" srcOrd="0" destOrd="0" presId="urn:microsoft.com/office/officeart/2008/layout/LinedList"/>
    <dgm:cxn modelId="{43AC981B-CF86-4B18-A809-C4D172BF6D35}" type="presOf" srcId="{DC61F39D-FCAD-4928-B1F2-941A29178255}" destId="{8F08FCB0-6ABB-4148-8EF3-112DE2676569}" srcOrd="0" destOrd="0" presId="urn:microsoft.com/office/officeart/2008/layout/LinedList"/>
    <dgm:cxn modelId="{932E2430-FEDB-4146-B060-86031B1B33B1}" type="presOf" srcId="{C897E0B4-7E50-4B48-8060-B5FE9178D4D4}" destId="{515D8392-8698-4ECB-813F-1D5F17EEF11D}" srcOrd="0" destOrd="0" presId="urn:microsoft.com/office/officeart/2008/layout/LinedList"/>
    <dgm:cxn modelId="{2A9BED4B-43CC-4E0F-A359-3594D49BE29A}" srcId="{6160066A-43E9-4DB2-9D94-0E79D760CBFE}" destId="{63683CAD-1730-4852-83D6-40216CAE5B00}" srcOrd="3" destOrd="0" parTransId="{967DDC34-7D35-484E-B88C-C3C020448C85}" sibTransId="{E66D0E29-3413-4B47-8CE2-EF06FC572D39}"/>
    <dgm:cxn modelId="{8E856A4E-EC9F-4C9B-AC09-9B4C6C5FB585}" type="presOf" srcId="{ACE85969-4D69-4931-B964-D491D21ABCF3}" destId="{F310C691-51BD-40FC-8220-5BBB7C525003}" srcOrd="0" destOrd="0" presId="urn:microsoft.com/office/officeart/2008/layout/LinedList"/>
    <dgm:cxn modelId="{D2F66477-6514-4F49-B8E0-B3D9DA235FA1}" type="presOf" srcId="{5E3304F3-B63E-45A0-8570-95213DE4A030}" destId="{9E9941B5-6A8D-42A2-8EEA-96AF45218B7A}" srcOrd="0" destOrd="0" presId="urn:microsoft.com/office/officeart/2008/layout/LinedList"/>
    <dgm:cxn modelId="{7C6C1D7E-DF6C-44F1-B27B-E09796135D6F}" srcId="{6160066A-43E9-4DB2-9D94-0E79D760CBFE}" destId="{652F4497-A4C1-40FA-BEB1-71DEAF4ADA45}" srcOrd="0" destOrd="0" parTransId="{587C838F-157F-49B0-8877-92E340A084E7}" sibTransId="{A857BD55-ACFA-4A40-914C-7324B9CD7704}"/>
    <dgm:cxn modelId="{89FAEB89-BD79-4ADC-BA60-E2644E0F80F7}" srcId="{6160066A-43E9-4DB2-9D94-0E79D760CBFE}" destId="{DC61F39D-FCAD-4928-B1F2-941A29178255}" srcOrd="2" destOrd="0" parTransId="{A831BC1A-9F5E-4813-85F0-07A85AF3E02C}" sibTransId="{692D22EB-D4CF-4D99-9E11-DDA73B9A628D}"/>
    <dgm:cxn modelId="{CEFC048A-5C60-4123-B151-5FE712802E62}" srcId="{6160066A-43E9-4DB2-9D94-0E79D760CBFE}" destId="{ACE85969-4D69-4931-B964-D491D21ABCF3}" srcOrd="4" destOrd="0" parTransId="{D6410306-61C9-4DD1-B04A-FFC5D2356439}" sibTransId="{550AA5EE-75BD-4C51-8BDF-D855D2E05312}"/>
    <dgm:cxn modelId="{C4015390-E3FE-4B69-8D60-710DDADF6F10}" srcId="{6160066A-43E9-4DB2-9D94-0E79D760CBFE}" destId="{C897E0B4-7E50-4B48-8060-B5FE9178D4D4}" srcOrd="1" destOrd="0" parTransId="{CFE182AA-C4E3-4CAF-88CD-80D3F98F0036}" sibTransId="{F4E4C79D-DB36-4AF2-92CF-26E87C6E8325}"/>
    <dgm:cxn modelId="{2E7CE3A0-CB74-48DF-8E6E-842967A01548}" type="presOf" srcId="{6160066A-43E9-4DB2-9D94-0E79D760CBFE}" destId="{5BC02854-FA4F-45AF-836A-F6B2C6A3453D}" srcOrd="0" destOrd="0" presId="urn:microsoft.com/office/officeart/2008/layout/LinedList"/>
    <dgm:cxn modelId="{96B7F8B6-A7B4-4563-8FB4-8C51E7BD91D9}" type="presOf" srcId="{63683CAD-1730-4852-83D6-40216CAE5B00}" destId="{FEC7049F-A02A-4691-8524-F1FC9935A98C}" srcOrd="0" destOrd="0" presId="urn:microsoft.com/office/officeart/2008/layout/LinedList"/>
    <dgm:cxn modelId="{DBFBD5DD-718A-4810-85C9-E35FA2731B60}" srcId="{6160066A-43E9-4DB2-9D94-0E79D760CBFE}" destId="{5AA16E07-FFAA-4CF9-B495-492D5875268E}" srcOrd="5" destOrd="0" parTransId="{38B88132-AEFF-4A0E-863B-BF259052E489}" sibTransId="{0BB094C6-0097-4273-906B-50764544A35D}"/>
    <dgm:cxn modelId="{159169BF-6A2D-415A-AD0C-A9A4EF14AFC3}" type="presParOf" srcId="{5BC02854-FA4F-45AF-836A-F6B2C6A3453D}" destId="{4D5CA371-5B95-4C3B-991E-170A802F25C5}" srcOrd="0" destOrd="0" presId="urn:microsoft.com/office/officeart/2008/layout/LinedList"/>
    <dgm:cxn modelId="{B868C9BB-0388-4971-89FF-3911316059E4}" type="presParOf" srcId="{5BC02854-FA4F-45AF-836A-F6B2C6A3453D}" destId="{6FFDC065-E95D-4E20-B61B-8A4464018B6F}" srcOrd="1" destOrd="0" presId="urn:microsoft.com/office/officeart/2008/layout/LinedList"/>
    <dgm:cxn modelId="{8BEA5053-9E33-40E5-B669-D50736467D38}" type="presParOf" srcId="{6FFDC065-E95D-4E20-B61B-8A4464018B6F}" destId="{5F4A04B8-1B88-43E6-B2A0-0EE5E7761187}" srcOrd="0" destOrd="0" presId="urn:microsoft.com/office/officeart/2008/layout/LinedList"/>
    <dgm:cxn modelId="{444948D2-23E2-4663-A5B7-C4AC2A687D6A}" type="presParOf" srcId="{6FFDC065-E95D-4E20-B61B-8A4464018B6F}" destId="{4E08DC03-B06A-4EE8-9FB1-7F73A7DBBE65}" srcOrd="1" destOrd="0" presId="urn:microsoft.com/office/officeart/2008/layout/LinedList"/>
    <dgm:cxn modelId="{89348B8D-B34F-43CD-9C34-7F8092B938A3}" type="presParOf" srcId="{5BC02854-FA4F-45AF-836A-F6B2C6A3453D}" destId="{50B59BEF-EFE2-4566-9BE6-0010C217C03C}" srcOrd="2" destOrd="0" presId="urn:microsoft.com/office/officeart/2008/layout/LinedList"/>
    <dgm:cxn modelId="{A1B66301-CD0F-4F6B-8B74-2C7986D8A97E}" type="presParOf" srcId="{5BC02854-FA4F-45AF-836A-F6B2C6A3453D}" destId="{650A8B0D-C669-44C2-83BC-FFC9A30B5478}" srcOrd="3" destOrd="0" presId="urn:microsoft.com/office/officeart/2008/layout/LinedList"/>
    <dgm:cxn modelId="{19229CC4-20A4-4519-8DAD-4703D379B3F1}" type="presParOf" srcId="{650A8B0D-C669-44C2-83BC-FFC9A30B5478}" destId="{515D8392-8698-4ECB-813F-1D5F17EEF11D}" srcOrd="0" destOrd="0" presId="urn:microsoft.com/office/officeart/2008/layout/LinedList"/>
    <dgm:cxn modelId="{33FEFBDA-479B-4580-A593-2CD8AD5D5F71}" type="presParOf" srcId="{650A8B0D-C669-44C2-83BC-FFC9A30B5478}" destId="{A25105BA-C547-4321-90F4-ECF647270353}" srcOrd="1" destOrd="0" presId="urn:microsoft.com/office/officeart/2008/layout/LinedList"/>
    <dgm:cxn modelId="{B13E6299-DCE8-4823-9B7C-4AAA5E1293ED}" type="presParOf" srcId="{5BC02854-FA4F-45AF-836A-F6B2C6A3453D}" destId="{F804D4A5-1CEF-4BEB-A67C-5AC70A41DC6A}" srcOrd="4" destOrd="0" presId="urn:microsoft.com/office/officeart/2008/layout/LinedList"/>
    <dgm:cxn modelId="{6FC0BC82-A142-43C9-A1CF-CCB68B34FB9E}" type="presParOf" srcId="{5BC02854-FA4F-45AF-836A-F6B2C6A3453D}" destId="{D8F55BD5-EE3B-4282-A1FB-053BDE5B0215}" srcOrd="5" destOrd="0" presId="urn:microsoft.com/office/officeart/2008/layout/LinedList"/>
    <dgm:cxn modelId="{16FAE06C-E78E-4B2F-B1F3-A10A82A7BAD8}" type="presParOf" srcId="{D8F55BD5-EE3B-4282-A1FB-053BDE5B0215}" destId="{8F08FCB0-6ABB-4148-8EF3-112DE2676569}" srcOrd="0" destOrd="0" presId="urn:microsoft.com/office/officeart/2008/layout/LinedList"/>
    <dgm:cxn modelId="{FD3A3B4E-27DD-43CD-9F68-C79CE4E77BC3}" type="presParOf" srcId="{D8F55BD5-EE3B-4282-A1FB-053BDE5B0215}" destId="{868DCF08-A646-48FA-94B6-092C7867D134}" srcOrd="1" destOrd="0" presId="urn:microsoft.com/office/officeart/2008/layout/LinedList"/>
    <dgm:cxn modelId="{F5D20A3E-75FE-4D93-9C4C-B8AAAABFB828}" type="presParOf" srcId="{5BC02854-FA4F-45AF-836A-F6B2C6A3453D}" destId="{2CE71CF8-F92A-4792-8451-213BCEA2DAC2}" srcOrd="6" destOrd="0" presId="urn:microsoft.com/office/officeart/2008/layout/LinedList"/>
    <dgm:cxn modelId="{24EB9A89-8A95-4613-BF38-7E61A120E1EF}" type="presParOf" srcId="{5BC02854-FA4F-45AF-836A-F6B2C6A3453D}" destId="{DF61D1AC-2F79-458E-A26C-471008B24863}" srcOrd="7" destOrd="0" presId="urn:microsoft.com/office/officeart/2008/layout/LinedList"/>
    <dgm:cxn modelId="{E87FA47C-C7D3-4843-BFF6-52844A8AEC41}" type="presParOf" srcId="{DF61D1AC-2F79-458E-A26C-471008B24863}" destId="{FEC7049F-A02A-4691-8524-F1FC9935A98C}" srcOrd="0" destOrd="0" presId="urn:microsoft.com/office/officeart/2008/layout/LinedList"/>
    <dgm:cxn modelId="{EF8EE79F-9CF6-44E5-96F8-69C5F528B3B7}" type="presParOf" srcId="{DF61D1AC-2F79-458E-A26C-471008B24863}" destId="{AE9F066A-62F1-4D91-B5F2-A4A21D335D7C}" srcOrd="1" destOrd="0" presId="urn:microsoft.com/office/officeart/2008/layout/LinedList"/>
    <dgm:cxn modelId="{6B507903-8021-42A3-AD3F-11757930EA44}" type="presParOf" srcId="{5BC02854-FA4F-45AF-836A-F6B2C6A3453D}" destId="{C84F9300-35BC-4CAD-A98B-A457B0335088}" srcOrd="8" destOrd="0" presId="urn:microsoft.com/office/officeart/2008/layout/LinedList"/>
    <dgm:cxn modelId="{C189C3CB-9A6C-4F01-ABF6-2F4EC88560BD}" type="presParOf" srcId="{5BC02854-FA4F-45AF-836A-F6B2C6A3453D}" destId="{DB4C7528-AB84-4C0A-BD28-394784CC1A86}" srcOrd="9" destOrd="0" presId="urn:microsoft.com/office/officeart/2008/layout/LinedList"/>
    <dgm:cxn modelId="{06BF098F-D934-42CA-865B-DD875A2DE318}" type="presParOf" srcId="{DB4C7528-AB84-4C0A-BD28-394784CC1A86}" destId="{F310C691-51BD-40FC-8220-5BBB7C525003}" srcOrd="0" destOrd="0" presId="urn:microsoft.com/office/officeart/2008/layout/LinedList"/>
    <dgm:cxn modelId="{E021C1C7-C466-42EA-BAC7-78963B1F2C1D}" type="presParOf" srcId="{DB4C7528-AB84-4C0A-BD28-394784CC1A86}" destId="{871DFC48-F5F9-4563-BCE0-6CA15BA4DED4}" srcOrd="1" destOrd="0" presId="urn:microsoft.com/office/officeart/2008/layout/LinedList"/>
    <dgm:cxn modelId="{4F5CA5BE-FD25-48C3-9083-A7F07938A57D}" type="presParOf" srcId="{5BC02854-FA4F-45AF-836A-F6B2C6A3453D}" destId="{0939A3E4-64BC-4042-B082-48101A044DE3}" srcOrd="10" destOrd="0" presId="urn:microsoft.com/office/officeart/2008/layout/LinedList"/>
    <dgm:cxn modelId="{930AA530-84CA-4646-8E25-04698D6B63A6}" type="presParOf" srcId="{5BC02854-FA4F-45AF-836A-F6B2C6A3453D}" destId="{69816ED7-518F-4D30-BF38-78BE81CBB5CD}" srcOrd="11" destOrd="0" presId="urn:microsoft.com/office/officeart/2008/layout/LinedList"/>
    <dgm:cxn modelId="{181E5C21-C991-42E3-95C1-B7BC8BFC2ED1}" type="presParOf" srcId="{69816ED7-518F-4D30-BF38-78BE81CBB5CD}" destId="{2803D0D8-C250-4420-9DD5-00C880B7C7FD}" srcOrd="0" destOrd="0" presId="urn:microsoft.com/office/officeart/2008/layout/LinedList"/>
    <dgm:cxn modelId="{70074217-7B36-4766-BE68-1E0659C20CE4}" type="presParOf" srcId="{69816ED7-518F-4D30-BF38-78BE81CBB5CD}" destId="{49ACB4D3-1535-42E9-8926-06A8EAC83F65}" srcOrd="1" destOrd="0" presId="urn:microsoft.com/office/officeart/2008/layout/LinedList"/>
    <dgm:cxn modelId="{0EA5DC4D-01A9-46E8-89A7-8AA34500FC89}" type="presParOf" srcId="{5BC02854-FA4F-45AF-836A-F6B2C6A3453D}" destId="{D326E859-575C-4D37-9584-E38B1C3B35F0}" srcOrd="12" destOrd="0" presId="urn:microsoft.com/office/officeart/2008/layout/LinedList"/>
    <dgm:cxn modelId="{29C80DEB-BEC0-4C80-B535-442B8E3DC954}" type="presParOf" srcId="{5BC02854-FA4F-45AF-836A-F6B2C6A3453D}" destId="{01E1DEFD-A55F-4BE8-B04F-EF11E6C17147}" srcOrd="13" destOrd="0" presId="urn:microsoft.com/office/officeart/2008/layout/LinedList"/>
    <dgm:cxn modelId="{782CA780-BFA5-40C3-B48B-1AA091F8BA90}" type="presParOf" srcId="{01E1DEFD-A55F-4BE8-B04F-EF11E6C17147}" destId="{9E9941B5-6A8D-42A2-8EEA-96AF45218B7A}" srcOrd="0" destOrd="0" presId="urn:microsoft.com/office/officeart/2008/layout/LinedList"/>
    <dgm:cxn modelId="{4FE3159F-A225-4C80-93D6-C5C932137E2E}" type="presParOf" srcId="{01E1DEFD-A55F-4BE8-B04F-EF11E6C17147}" destId="{4EF73587-5922-479A-B3EE-148F4AD95F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B3B64E-2914-43E6-A7DB-16E1539C1C1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37CFFAE-2BA8-4E5F-BF8F-8A6D3BE8163F}">
      <dgm:prSet/>
      <dgm:spPr/>
      <dgm:t>
        <a:bodyPr/>
        <a:lstStyle/>
        <a:p>
          <a:r>
            <a:rPr lang="en-GB"/>
            <a:t>Online videos/workshops</a:t>
          </a:r>
          <a:endParaRPr lang="en-US"/>
        </a:p>
      </dgm:t>
    </dgm:pt>
    <dgm:pt modelId="{D84A7283-A196-43CF-84D5-F4B9F0F449AD}" type="parTrans" cxnId="{88935E18-BC3F-4852-AB4C-F0871474921D}">
      <dgm:prSet/>
      <dgm:spPr/>
      <dgm:t>
        <a:bodyPr/>
        <a:lstStyle/>
        <a:p>
          <a:endParaRPr lang="en-US"/>
        </a:p>
      </dgm:t>
    </dgm:pt>
    <dgm:pt modelId="{DF59F634-D7A4-4187-A2BF-A8A82FC22FC5}" type="sibTrans" cxnId="{88935E18-BC3F-4852-AB4C-F0871474921D}">
      <dgm:prSet/>
      <dgm:spPr/>
      <dgm:t>
        <a:bodyPr/>
        <a:lstStyle/>
        <a:p>
          <a:endParaRPr lang="en-US"/>
        </a:p>
      </dgm:t>
    </dgm:pt>
    <dgm:pt modelId="{25A07CB1-1EA6-4E27-AAF3-590901585725}">
      <dgm:prSet/>
      <dgm:spPr/>
      <dgm:t>
        <a:bodyPr/>
        <a:lstStyle/>
        <a:p>
          <a:r>
            <a:rPr lang="en-GB"/>
            <a:t>TPP info for parents</a:t>
          </a:r>
          <a:endParaRPr lang="en-US"/>
        </a:p>
      </dgm:t>
    </dgm:pt>
    <dgm:pt modelId="{4BB3A91C-A745-4A87-903C-C87BE2BB925C}" type="parTrans" cxnId="{6710A604-3A97-43D2-A1D9-61A3226FA5C9}">
      <dgm:prSet/>
      <dgm:spPr/>
      <dgm:t>
        <a:bodyPr/>
        <a:lstStyle/>
        <a:p>
          <a:endParaRPr lang="en-US"/>
        </a:p>
      </dgm:t>
    </dgm:pt>
    <dgm:pt modelId="{D0852845-B323-4C77-9E15-D442A0298AC3}" type="sibTrans" cxnId="{6710A604-3A97-43D2-A1D9-61A3226FA5C9}">
      <dgm:prSet/>
      <dgm:spPr/>
      <dgm:t>
        <a:bodyPr/>
        <a:lstStyle/>
        <a:p>
          <a:endParaRPr lang="en-US"/>
        </a:p>
      </dgm:t>
    </dgm:pt>
    <dgm:pt modelId="{4D72D4E6-0451-42B6-A081-EFBE30930617}">
      <dgm:prSet/>
      <dgm:spPr/>
      <dgm:t>
        <a:bodyPr/>
        <a:lstStyle/>
        <a:p>
          <a:r>
            <a:rPr lang="en-GB"/>
            <a:t>More advertisising of event </a:t>
          </a:r>
          <a:endParaRPr lang="en-US"/>
        </a:p>
      </dgm:t>
    </dgm:pt>
    <dgm:pt modelId="{F0D9130D-6BC7-46CC-AE4E-B062A0E90F69}" type="parTrans" cxnId="{817556B8-19C1-40E5-BAD0-4255D5D5DF95}">
      <dgm:prSet/>
      <dgm:spPr/>
      <dgm:t>
        <a:bodyPr/>
        <a:lstStyle/>
        <a:p>
          <a:endParaRPr lang="en-US"/>
        </a:p>
      </dgm:t>
    </dgm:pt>
    <dgm:pt modelId="{58D071D0-8063-42DB-A715-1F76438064EB}" type="sibTrans" cxnId="{817556B8-19C1-40E5-BAD0-4255D5D5DF95}">
      <dgm:prSet/>
      <dgm:spPr/>
      <dgm:t>
        <a:bodyPr/>
        <a:lstStyle/>
        <a:p>
          <a:endParaRPr lang="en-US"/>
        </a:p>
      </dgm:t>
    </dgm:pt>
    <dgm:pt modelId="{66B49C94-FFF3-4B78-8909-13A48F330B32}">
      <dgm:prSet/>
      <dgm:spPr/>
      <dgm:t>
        <a:bodyPr/>
        <a:lstStyle/>
        <a:p>
          <a:r>
            <a:rPr lang="en-GB"/>
            <a:t>Longer session</a:t>
          </a:r>
          <a:endParaRPr lang="en-US"/>
        </a:p>
      </dgm:t>
    </dgm:pt>
    <dgm:pt modelId="{8C9EB912-A750-40F6-8A53-A9D1BC150118}" type="parTrans" cxnId="{E3693FB9-A846-4E91-A9C9-C66656DDED8F}">
      <dgm:prSet/>
      <dgm:spPr/>
      <dgm:t>
        <a:bodyPr/>
        <a:lstStyle/>
        <a:p>
          <a:endParaRPr lang="en-US"/>
        </a:p>
      </dgm:t>
    </dgm:pt>
    <dgm:pt modelId="{FF472E3C-97CC-4941-8C6D-EF5274967D57}" type="sibTrans" cxnId="{E3693FB9-A846-4E91-A9C9-C66656DDED8F}">
      <dgm:prSet/>
      <dgm:spPr/>
      <dgm:t>
        <a:bodyPr/>
        <a:lstStyle/>
        <a:p>
          <a:endParaRPr lang="en-US"/>
        </a:p>
      </dgm:t>
    </dgm:pt>
    <dgm:pt modelId="{F7A9AF79-DADE-4D17-A23B-8F19FF301322}" type="pres">
      <dgm:prSet presAssocID="{8BB3B64E-2914-43E6-A7DB-16E1539C1C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993CED-5929-42E1-A5CC-9906D9235141}" type="pres">
      <dgm:prSet presAssocID="{337CFFAE-2BA8-4E5F-BF8F-8A6D3BE8163F}" presName="hierRoot1" presStyleCnt="0"/>
      <dgm:spPr/>
    </dgm:pt>
    <dgm:pt modelId="{4AE1420B-51DB-43CE-9C93-BCDD3903AED4}" type="pres">
      <dgm:prSet presAssocID="{337CFFAE-2BA8-4E5F-BF8F-8A6D3BE8163F}" presName="composite" presStyleCnt="0"/>
      <dgm:spPr/>
    </dgm:pt>
    <dgm:pt modelId="{4859E9AD-A02E-4472-8FA1-62094A890A27}" type="pres">
      <dgm:prSet presAssocID="{337CFFAE-2BA8-4E5F-BF8F-8A6D3BE8163F}" presName="background" presStyleLbl="node0" presStyleIdx="0" presStyleCnt="4"/>
      <dgm:spPr/>
    </dgm:pt>
    <dgm:pt modelId="{A4532CF7-453A-4C4E-ADB9-189EB259CBA7}" type="pres">
      <dgm:prSet presAssocID="{337CFFAE-2BA8-4E5F-BF8F-8A6D3BE8163F}" presName="text" presStyleLbl="fgAcc0" presStyleIdx="0" presStyleCnt="4">
        <dgm:presLayoutVars>
          <dgm:chPref val="3"/>
        </dgm:presLayoutVars>
      </dgm:prSet>
      <dgm:spPr/>
    </dgm:pt>
    <dgm:pt modelId="{AD3C0D1F-7D5C-4C9D-894D-B231931FFFE8}" type="pres">
      <dgm:prSet presAssocID="{337CFFAE-2BA8-4E5F-BF8F-8A6D3BE8163F}" presName="hierChild2" presStyleCnt="0"/>
      <dgm:spPr/>
    </dgm:pt>
    <dgm:pt modelId="{B56E2E03-FCF2-4400-B89D-70453C6D84A9}" type="pres">
      <dgm:prSet presAssocID="{25A07CB1-1EA6-4E27-AAF3-590901585725}" presName="hierRoot1" presStyleCnt="0"/>
      <dgm:spPr/>
    </dgm:pt>
    <dgm:pt modelId="{BDDEC222-205A-4F1A-8B92-8900203E716E}" type="pres">
      <dgm:prSet presAssocID="{25A07CB1-1EA6-4E27-AAF3-590901585725}" presName="composite" presStyleCnt="0"/>
      <dgm:spPr/>
    </dgm:pt>
    <dgm:pt modelId="{B2570652-3656-4F46-89AC-2CE4CC62E52B}" type="pres">
      <dgm:prSet presAssocID="{25A07CB1-1EA6-4E27-AAF3-590901585725}" presName="background" presStyleLbl="node0" presStyleIdx="1" presStyleCnt="4"/>
      <dgm:spPr/>
    </dgm:pt>
    <dgm:pt modelId="{35896810-A67A-4A2F-8B9D-1A7F5AA1A1C2}" type="pres">
      <dgm:prSet presAssocID="{25A07CB1-1EA6-4E27-AAF3-590901585725}" presName="text" presStyleLbl="fgAcc0" presStyleIdx="1" presStyleCnt="4">
        <dgm:presLayoutVars>
          <dgm:chPref val="3"/>
        </dgm:presLayoutVars>
      </dgm:prSet>
      <dgm:spPr/>
    </dgm:pt>
    <dgm:pt modelId="{1613DCED-23B2-4A16-AB46-ACDA2BE48513}" type="pres">
      <dgm:prSet presAssocID="{25A07CB1-1EA6-4E27-AAF3-590901585725}" presName="hierChild2" presStyleCnt="0"/>
      <dgm:spPr/>
    </dgm:pt>
    <dgm:pt modelId="{85AF1A0C-0554-4868-923F-7AD6153B7792}" type="pres">
      <dgm:prSet presAssocID="{4D72D4E6-0451-42B6-A081-EFBE30930617}" presName="hierRoot1" presStyleCnt="0"/>
      <dgm:spPr/>
    </dgm:pt>
    <dgm:pt modelId="{CCD38371-7DA0-471C-9FFB-BA88D6038974}" type="pres">
      <dgm:prSet presAssocID="{4D72D4E6-0451-42B6-A081-EFBE30930617}" presName="composite" presStyleCnt="0"/>
      <dgm:spPr/>
    </dgm:pt>
    <dgm:pt modelId="{78FFA64C-907F-442D-9003-59EEB8F64215}" type="pres">
      <dgm:prSet presAssocID="{4D72D4E6-0451-42B6-A081-EFBE30930617}" presName="background" presStyleLbl="node0" presStyleIdx="2" presStyleCnt="4"/>
      <dgm:spPr/>
    </dgm:pt>
    <dgm:pt modelId="{CA899486-7B96-4116-AA19-DD1A390EE32F}" type="pres">
      <dgm:prSet presAssocID="{4D72D4E6-0451-42B6-A081-EFBE30930617}" presName="text" presStyleLbl="fgAcc0" presStyleIdx="2" presStyleCnt="4">
        <dgm:presLayoutVars>
          <dgm:chPref val="3"/>
        </dgm:presLayoutVars>
      </dgm:prSet>
      <dgm:spPr/>
    </dgm:pt>
    <dgm:pt modelId="{D599773C-38AE-4359-86D3-507283B9B7E4}" type="pres">
      <dgm:prSet presAssocID="{4D72D4E6-0451-42B6-A081-EFBE30930617}" presName="hierChild2" presStyleCnt="0"/>
      <dgm:spPr/>
    </dgm:pt>
    <dgm:pt modelId="{EC8ADCB8-C063-460F-9FCB-EA9B52F86883}" type="pres">
      <dgm:prSet presAssocID="{66B49C94-FFF3-4B78-8909-13A48F330B32}" presName="hierRoot1" presStyleCnt="0"/>
      <dgm:spPr/>
    </dgm:pt>
    <dgm:pt modelId="{AC0EF9D8-AB00-4584-96FF-77521FB75779}" type="pres">
      <dgm:prSet presAssocID="{66B49C94-FFF3-4B78-8909-13A48F330B32}" presName="composite" presStyleCnt="0"/>
      <dgm:spPr/>
    </dgm:pt>
    <dgm:pt modelId="{7168ACBA-6A8A-497F-A52B-ACE4AF8487BD}" type="pres">
      <dgm:prSet presAssocID="{66B49C94-FFF3-4B78-8909-13A48F330B32}" presName="background" presStyleLbl="node0" presStyleIdx="3" presStyleCnt="4"/>
      <dgm:spPr/>
    </dgm:pt>
    <dgm:pt modelId="{5757F603-3EF0-4455-AE3A-F0B69ADAC8B3}" type="pres">
      <dgm:prSet presAssocID="{66B49C94-FFF3-4B78-8909-13A48F330B32}" presName="text" presStyleLbl="fgAcc0" presStyleIdx="3" presStyleCnt="4">
        <dgm:presLayoutVars>
          <dgm:chPref val="3"/>
        </dgm:presLayoutVars>
      </dgm:prSet>
      <dgm:spPr/>
    </dgm:pt>
    <dgm:pt modelId="{A54BDF08-B7B3-4AD8-9D6A-A0103D56B03B}" type="pres">
      <dgm:prSet presAssocID="{66B49C94-FFF3-4B78-8909-13A48F330B32}" presName="hierChild2" presStyleCnt="0"/>
      <dgm:spPr/>
    </dgm:pt>
  </dgm:ptLst>
  <dgm:cxnLst>
    <dgm:cxn modelId="{6710A604-3A97-43D2-A1D9-61A3226FA5C9}" srcId="{8BB3B64E-2914-43E6-A7DB-16E1539C1C1F}" destId="{25A07CB1-1EA6-4E27-AAF3-590901585725}" srcOrd="1" destOrd="0" parTransId="{4BB3A91C-A745-4A87-903C-C87BE2BB925C}" sibTransId="{D0852845-B323-4C77-9E15-D442A0298AC3}"/>
    <dgm:cxn modelId="{88935E18-BC3F-4852-AB4C-F0871474921D}" srcId="{8BB3B64E-2914-43E6-A7DB-16E1539C1C1F}" destId="{337CFFAE-2BA8-4E5F-BF8F-8A6D3BE8163F}" srcOrd="0" destOrd="0" parTransId="{D84A7283-A196-43CF-84D5-F4B9F0F449AD}" sibTransId="{DF59F634-D7A4-4187-A2BF-A8A82FC22FC5}"/>
    <dgm:cxn modelId="{1EF7995E-A845-46F0-B658-14AF6A9BF31D}" type="presOf" srcId="{8BB3B64E-2914-43E6-A7DB-16E1539C1C1F}" destId="{F7A9AF79-DADE-4D17-A23B-8F19FF301322}" srcOrd="0" destOrd="0" presId="urn:microsoft.com/office/officeart/2005/8/layout/hierarchy1"/>
    <dgm:cxn modelId="{33C7F690-D30C-4D09-88CE-FA37B798E00D}" type="presOf" srcId="{66B49C94-FFF3-4B78-8909-13A48F330B32}" destId="{5757F603-3EF0-4455-AE3A-F0B69ADAC8B3}" srcOrd="0" destOrd="0" presId="urn:microsoft.com/office/officeart/2005/8/layout/hierarchy1"/>
    <dgm:cxn modelId="{817556B8-19C1-40E5-BAD0-4255D5D5DF95}" srcId="{8BB3B64E-2914-43E6-A7DB-16E1539C1C1F}" destId="{4D72D4E6-0451-42B6-A081-EFBE30930617}" srcOrd="2" destOrd="0" parTransId="{F0D9130D-6BC7-46CC-AE4E-B062A0E90F69}" sibTransId="{58D071D0-8063-42DB-A715-1F76438064EB}"/>
    <dgm:cxn modelId="{E3693FB9-A846-4E91-A9C9-C66656DDED8F}" srcId="{8BB3B64E-2914-43E6-A7DB-16E1539C1C1F}" destId="{66B49C94-FFF3-4B78-8909-13A48F330B32}" srcOrd="3" destOrd="0" parTransId="{8C9EB912-A750-40F6-8A53-A9D1BC150118}" sibTransId="{FF472E3C-97CC-4941-8C6D-EF5274967D57}"/>
    <dgm:cxn modelId="{52B093C0-1892-4656-B6F9-647893090F40}" type="presOf" srcId="{337CFFAE-2BA8-4E5F-BF8F-8A6D3BE8163F}" destId="{A4532CF7-453A-4C4E-ADB9-189EB259CBA7}" srcOrd="0" destOrd="0" presId="urn:microsoft.com/office/officeart/2005/8/layout/hierarchy1"/>
    <dgm:cxn modelId="{A9E716DE-FFCF-475C-93E9-B26E2F79C04F}" type="presOf" srcId="{4D72D4E6-0451-42B6-A081-EFBE30930617}" destId="{CA899486-7B96-4116-AA19-DD1A390EE32F}" srcOrd="0" destOrd="0" presId="urn:microsoft.com/office/officeart/2005/8/layout/hierarchy1"/>
    <dgm:cxn modelId="{820018EC-4BA5-4EBF-B871-BDC0CE982AE3}" type="presOf" srcId="{25A07CB1-1EA6-4E27-AAF3-590901585725}" destId="{35896810-A67A-4A2F-8B9D-1A7F5AA1A1C2}" srcOrd="0" destOrd="0" presId="urn:microsoft.com/office/officeart/2005/8/layout/hierarchy1"/>
    <dgm:cxn modelId="{80EC077A-21D3-4E3C-86E2-00273E18885D}" type="presParOf" srcId="{F7A9AF79-DADE-4D17-A23B-8F19FF301322}" destId="{A0993CED-5929-42E1-A5CC-9906D9235141}" srcOrd="0" destOrd="0" presId="urn:microsoft.com/office/officeart/2005/8/layout/hierarchy1"/>
    <dgm:cxn modelId="{3A2DAD26-5A06-4891-8D0F-5D3B60822CFC}" type="presParOf" srcId="{A0993CED-5929-42E1-A5CC-9906D9235141}" destId="{4AE1420B-51DB-43CE-9C93-BCDD3903AED4}" srcOrd="0" destOrd="0" presId="urn:microsoft.com/office/officeart/2005/8/layout/hierarchy1"/>
    <dgm:cxn modelId="{BFB3009E-6BF6-4357-BFB7-16A2D19CF03D}" type="presParOf" srcId="{4AE1420B-51DB-43CE-9C93-BCDD3903AED4}" destId="{4859E9AD-A02E-4472-8FA1-62094A890A27}" srcOrd="0" destOrd="0" presId="urn:microsoft.com/office/officeart/2005/8/layout/hierarchy1"/>
    <dgm:cxn modelId="{F7A375BB-F04B-4459-97F9-715CB0A8C9BC}" type="presParOf" srcId="{4AE1420B-51DB-43CE-9C93-BCDD3903AED4}" destId="{A4532CF7-453A-4C4E-ADB9-189EB259CBA7}" srcOrd="1" destOrd="0" presId="urn:microsoft.com/office/officeart/2005/8/layout/hierarchy1"/>
    <dgm:cxn modelId="{EAFECE13-D656-49EF-A5FB-42BEFBA1B8EE}" type="presParOf" srcId="{A0993CED-5929-42E1-A5CC-9906D9235141}" destId="{AD3C0D1F-7D5C-4C9D-894D-B231931FFFE8}" srcOrd="1" destOrd="0" presId="urn:microsoft.com/office/officeart/2005/8/layout/hierarchy1"/>
    <dgm:cxn modelId="{EB226CC9-6DF6-4793-91FE-49AFC1766830}" type="presParOf" srcId="{F7A9AF79-DADE-4D17-A23B-8F19FF301322}" destId="{B56E2E03-FCF2-4400-B89D-70453C6D84A9}" srcOrd="1" destOrd="0" presId="urn:microsoft.com/office/officeart/2005/8/layout/hierarchy1"/>
    <dgm:cxn modelId="{AC654272-E4C2-44FF-8ADA-545AA3C6CD59}" type="presParOf" srcId="{B56E2E03-FCF2-4400-B89D-70453C6D84A9}" destId="{BDDEC222-205A-4F1A-8B92-8900203E716E}" srcOrd="0" destOrd="0" presId="urn:microsoft.com/office/officeart/2005/8/layout/hierarchy1"/>
    <dgm:cxn modelId="{BE04C68E-3E8C-41C9-8F09-B3C67419E0DB}" type="presParOf" srcId="{BDDEC222-205A-4F1A-8B92-8900203E716E}" destId="{B2570652-3656-4F46-89AC-2CE4CC62E52B}" srcOrd="0" destOrd="0" presId="urn:microsoft.com/office/officeart/2005/8/layout/hierarchy1"/>
    <dgm:cxn modelId="{1F6BBE06-36B6-49E5-AB40-79EB2B69A7F2}" type="presParOf" srcId="{BDDEC222-205A-4F1A-8B92-8900203E716E}" destId="{35896810-A67A-4A2F-8B9D-1A7F5AA1A1C2}" srcOrd="1" destOrd="0" presId="urn:microsoft.com/office/officeart/2005/8/layout/hierarchy1"/>
    <dgm:cxn modelId="{D7E2B281-3C04-4482-AAE8-B6485AD99CE7}" type="presParOf" srcId="{B56E2E03-FCF2-4400-B89D-70453C6D84A9}" destId="{1613DCED-23B2-4A16-AB46-ACDA2BE48513}" srcOrd="1" destOrd="0" presId="urn:microsoft.com/office/officeart/2005/8/layout/hierarchy1"/>
    <dgm:cxn modelId="{CE587776-B7FA-4A2A-A98B-96001F8374C7}" type="presParOf" srcId="{F7A9AF79-DADE-4D17-A23B-8F19FF301322}" destId="{85AF1A0C-0554-4868-923F-7AD6153B7792}" srcOrd="2" destOrd="0" presId="urn:microsoft.com/office/officeart/2005/8/layout/hierarchy1"/>
    <dgm:cxn modelId="{FFF6AC0D-BCD1-41D1-8E2F-C3F57C30FB78}" type="presParOf" srcId="{85AF1A0C-0554-4868-923F-7AD6153B7792}" destId="{CCD38371-7DA0-471C-9FFB-BA88D6038974}" srcOrd="0" destOrd="0" presId="urn:microsoft.com/office/officeart/2005/8/layout/hierarchy1"/>
    <dgm:cxn modelId="{8437A83F-86B5-406C-99B2-D960DB40EDC0}" type="presParOf" srcId="{CCD38371-7DA0-471C-9FFB-BA88D6038974}" destId="{78FFA64C-907F-442D-9003-59EEB8F64215}" srcOrd="0" destOrd="0" presId="urn:microsoft.com/office/officeart/2005/8/layout/hierarchy1"/>
    <dgm:cxn modelId="{539BD80A-A618-467C-9CC9-860164B79A79}" type="presParOf" srcId="{CCD38371-7DA0-471C-9FFB-BA88D6038974}" destId="{CA899486-7B96-4116-AA19-DD1A390EE32F}" srcOrd="1" destOrd="0" presId="urn:microsoft.com/office/officeart/2005/8/layout/hierarchy1"/>
    <dgm:cxn modelId="{6034D5CE-9A6D-448F-BB37-589FD60542D3}" type="presParOf" srcId="{85AF1A0C-0554-4868-923F-7AD6153B7792}" destId="{D599773C-38AE-4359-86D3-507283B9B7E4}" srcOrd="1" destOrd="0" presId="urn:microsoft.com/office/officeart/2005/8/layout/hierarchy1"/>
    <dgm:cxn modelId="{4BABC4A6-EB7A-46DF-8C26-867AB5BAF47B}" type="presParOf" srcId="{F7A9AF79-DADE-4D17-A23B-8F19FF301322}" destId="{EC8ADCB8-C063-460F-9FCB-EA9B52F86883}" srcOrd="3" destOrd="0" presId="urn:microsoft.com/office/officeart/2005/8/layout/hierarchy1"/>
    <dgm:cxn modelId="{D06A0115-248E-4DB0-9BB6-FC0A6766F5A9}" type="presParOf" srcId="{EC8ADCB8-C063-460F-9FCB-EA9B52F86883}" destId="{AC0EF9D8-AB00-4584-96FF-77521FB75779}" srcOrd="0" destOrd="0" presId="urn:microsoft.com/office/officeart/2005/8/layout/hierarchy1"/>
    <dgm:cxn modelId="{9157FB28-B7DB-4E5E-8B73-1B915195C9EB}" type="presParOf" srcId="{AC0EF9D8-AB00-4584-96FF-77521FB75779}" destId="{7168ACBA-6A8A-497F-A52B-ACE4AF8487BD}" srcOrd="0" destOrd="0" presId="urn:microsoft.com/office/officeart/2005/8/layout/hierarchy1"/>
    <dgm:cxn modelId="{17FA569B-8337-49D2-B79E-E57DFF6A2458}" type="presParOf" srcId="{AC0EF9D8-AB00-4584-96FF-77521FB75779}" destId="{5757F603-3EF0-4455-AE3A-F0B69ADAC8B3}" srcOrd="1" destOrd="0" presId="urn:microsoft.com/office/officeart/2005/8/layout/hierarchy1"/>
    <dgm:cxn modelId="{E3F9E88C-F609-490B-8E80-BCA1874969D2}" type="presParOf" srcId="{EC8ADCB8-C063-460F-9FCB-EA9B52F86883}" destId="{A54BDF08-B7B3-4AD8-9D6A-A0103D56B0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49C9E-4C8B-4DA9-9F7D-282D436027FF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found today helpful having a better understanding of ADHD/Autism umbrella.  </a:t>
          </a:r>
          <a:endParaRPr lang="en-US" sz="1900" kern="1200" dirty="0"/>
        </a:p>
      </dsp:txBody>
      <dsp:txXfrm>
        <a:off x="3201" y="445489"/>
        <a:ext cx="2539866" cy="1523919"/>
      </dsp:txXfrm>
    </dsp:sp>
    <dsp:sp modelId="{6A048440-3453-4801-AC2F-7D235DD0940A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Found advice interesting and helpful.</a:t>
          </a:r>
          <a:endParaRPr lang="en-US" sz="1900" kern="1200" dirty="0"/>
        </a:p>
      </dsp:txBody>
      <dsp:txXfrm>
        <a:off x="2797054" y="445489"/>
        <a:ext cx="2539866" cy="1523919"/>
      </dsp:txXfrm>
    </dsp:sp>
    <dsp:sp modelId="{E68AFF19-9DEB-42D0-8039-3E5B278D4273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All the information was clear and understandable  </a:t>
          </a:r>
          <a:endParaRPr lang="en-US" sz="1900" kern="1200"/>
        </a:p>
      </dsp:txBody>
      <dsp:txXfrm>
        <a:off x="5590907" y="445489"/>
        <a:ext cx="2539866" cy="1523919"/>
      </dsp:txXfrm>
    </dsp:sp>
    <dsp:sp modelId="{B179BBC8-65A0-4DFA-A59A-3FDDE7626CE7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Understanding how the brain works was good</a:t>
          </a:r>
          <a:endParaRPr lang="en-US" sz="1900" kern="1200"/>
        </a:p>
      </dsp:txBody>
      <dsp:txXfrm>
        <a:off x="8384760" y="445489"/>
        <a:ext cx="2539866" cy="1523919"/>
      </dsp:txXfrm>
    </dsp:sp>
    <dsp:sp modelId="{997F3309-66FD-4FE1-B39A-FAD1328399F7}">
      <dsp:nvSpPr>
        <dsp:cNvPr id="0" name=""/>
        <dsp:cNvSpPr/>
      </dsp:nvSpPr>
      <dsp:spPr>
        <a:xfrm>
          <a:off x="1400128" y="2223395"/>
          <a:ext cx="2539866" cy="152391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Explanation of hormones and effects on thought process.  Really good, Thank you</a:t>
          </a:r>
          <a:endParaRPr lang="en-US" sz="1900" kern="1200"/>
        </a:p>
      </dsp:txBody>
      <dsp:txXfrm>
        <a:off x="1400128" y="2223395"/>
        <a:ext cx="2539866" cy="1523919"/>
      </dsp:txXfrm>
    </dsp:sp>
    <dsp:sp modelId="{BF56B1ED-E043-47E0-ACF7-59FAB3528CB9}">
      <dsp:nvSpPr>
        <dsp:cNvPr id="0" name=""/>
        <dsp:cNvSpPr/>
      </dsp:nvSpPr>
      <dsp:spPr>
        <a:xfrm>
          <a:off x="4193981" y="2223395"/>
          <a:ext cx="2539866" cy="1523919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Understanding the brain function</a:t>
          </a:r>
          <a:endParaRPr lang="en-US" sz="1900" kern="1200"/>
        </a:p>
      </dsp:txBody>
      <dsp:txXfrm>
        <a:off x="4193981" y="2223395"/>
        <a:ext cx="2539866" cy="1523919"/>
      </dsp:txXfrm>
    </dsp:sp>
    <dsp:sp modelId="{6B270F5E-C8C6-432D-85B9-9063ABD4444F}">
      <dsp:nvSpPr>
        <dsp:cNvPr id="0" name=""/>
        <dsp:cNvSpPr/>
      </dsp:nvSpPr>
      <dsp:spPr>
        <a:xfrm>
          <a:off x="6987834" y="2223395"/>
          <a:ext cx="2539866" cy="152391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Excellent information and examples</a:t>
          </a:r>
          <a:endParaRPr lang="en-US" sz="1900" kern="1200"/>
        </a:p>
      </dsp:txBody>
      <dsp:txXfrm>
        <a:off x="6987834" y="2223395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5C4F6-AD17-47D2-892C-923224892815}">
      <dsp:nvSpPr>
        <dsp:cNvPr id="0" name=""/>
        <dsp:cNvSpPr/>
      </dsp:nvSpPr>
      <dsp:spPr>
        <a:xfrm>
          <a:off x="3496905" y="1013"/>
          <a:ext cx="3934018" cy="589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Picked up extra tips to support preparation for adulthood and transition planning for college </a:t>
          </a:r>
          <a:endParaRPr lang="en-US" sz="1100" kern="1200"/>
        </a:p>
      </dsp:txBody>
      <dsp:txXfrm>
        <a:off x="3525705" y="29813"/>
        <a:ext cx="3876418" cy="532380"/>
      </dsp:txXfrm>
    </dsp:sp>
    <dsp:sp modelId="{2DA5C40B-8E87-4B73-87D8-5E94F6D9876E}">
      <dsp:nvSpPr>
        <dsp:cNvPr id="0" name=""/>
        <dsp:cNvSpPr/>
      </dsp:nvSpPr>
      <dsp:spPr>
        <a:xfrm>
          <a:off x="3496905" y="620492"/>
          <a:ext cx="3934018" cy="5899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Made everything clearer, understand what is needed on the one plan, aware of SEND info Report, very well presented and useful.</a:t>
          </a:r>
          <a:endParaRPr lang="en-US" sz="1100" kern="1200"/>
        </a:p>
      </dsp:txBody>
      <dsp:txXfrm>
        <a:off x="3525705" y="649292"/>
        <a:ext cx="3876418" cy="532380"/>
      </dsp:txXfrm>
    </dsp:sp>
    <dsp:sp modelId="{88545176-FFB8-4403-A4A1-80D9FD4A5980}">
      <dsp:nvSpPr>
        <dsp:cNvPr id="0" name=""/>
        <dsp:cNvSpPr/>
      </dsp:nvSpPr>
      <dsp:spPr>
        <a:xfrm>
          <a:off x="3496905" y="1239972"/>
          <a:ext cx="3934018" cy="5899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Gave me ideas on what to ask when visiting secondary school and how they can offer son support eg – safe space </a:t>
          </a:r>
          <a:endParaRPr lang="en-US" sz="1100" kern="1200"/>
        </a:p>
      </dsp:txBody>
      <dsp:txXfrm>
        <a:off x="3525705" y="1268772"/>
        <a:ext cx="3876418" cy="532380"/>
      </dsp:txXfrm>
    </dsp:sp>
    <dsp:sp modelId="{53B934B0-21FA-47C0-8619-283291CA8585}">
      <dsp:nvSpPr>
        <dsp:cNvPr id="0" name=""/>
        <dsp:cNvSpPr/>
      </dsp:nvSpPr>
      <dsp:spPr>
        <a:xfrm>
          <a:off x="3496905" y="1859452"/>
          <a:ext cx="3934018" cy="5899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Don’t give up and stand your ground, take on board what the child wants</a:t>
          </a:r>
          <a:endParaRPr lang="en-US" sz="1100" kern="1200"/>
        </a:p>
      </dsp:txBody>
      <dsp:txXfrm>
        <a:off x="3525705" y="1888252"/>
        <a:ext cx="3876418" cy="532380"/>
      </dsp:txXfrm>
    </dsp:sp>
    <dsp:sp modelId="{4BA08B8C-3AB6-4D2F-9742-0D48A6DC8710}">
      <dsp:nvSpPr>
        <dsp:cNvPr id="0" name=""/>
        <dsp:cNvSpPr/>
      </dsp:nvSpPr>
      <dsp:spPr>
        <a:xfrm>
          <a:off x="3496905" y="2478931"/>
          <a:ext cx="3934018" cy="5899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Talking about the law and code of practice was great</a:t>
          </a:r>
          <a:endParaRPr lang="en-US" sz="1100" kern="1200"/>
        </a:p>
      </dsp:txBody>
      <dsp:txXfrm>
        <a:off x="3525705" y="2507731"/>
        <a:ext cx="3876418" cy="532380"/>
      </dsp:txXfrm>
    </dsp:sp>
    <dsp:sp modelId="{5EA5618E-58E3-4D62-A6A1-6E76D52A92D8}">
      <dsp:nvSpPr>
        <dsp:cNvPr id="0" name=""/>
        <dsp:cNvSpPr/>
      </dsp:nvSpPr>
      <dsp:spPr>
        <a:xfrm>
          <a:off x="3496905" y="3098411"/>
          <a:ext cx="3934018" cy="589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Learning about what to expect and ideas to make it easier to transition into secondary </a:t>
          </a:r>
          <a:endParaRPr lang="en-US" sz="1100" kern="1200"/>
        </a:p>
      </dsp:txBody>
      <dsp:txXfrm>
        <a:off x="3525705" y="3127211"/>
        <a:ext cx="3876418" cy="532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CA371-5B95-4C3B-991E-170A802F25C5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A04B8-1B88-43E6-B2A0-0EE5E7761187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All so helpful – Thank you</a:t>
          </a:r>
          <a:endParaRPr lang="en-US" sz="1700" kern="1200"/>
        </a:p>
      </dsp:txBody>
      <dsp:txXfrm>
        <a:off x="0" y="531"/>
        <a:ext cx="10515600" cy="621467"/>
      </dsp:txXfrm>
    </dsp:sp>
    <dsp:sp modelId="{50B59BEF-EFE2-4566-9BE6-0010C217C03C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D8392-8698-4ECB-813F-1D5F17EEF11D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It was an excellent event – learnt new ideas</a:t>
          </a:r>
          <a:endParaRPr lang="en-US" sz="1700" kern="1200"/>
        </a:p>
      </dsp:txBody>
      <dsp:txXfrm>
        <a:off x="0" y="621999"/>
        <a:ext cx="10515600" cy="621467"/>
      </dsp:txXfrm>
    </dsp:sp>
    <dsp:sp modelId="{F804D4A5-1CEF-4BEB-A67C-5AC70A41DC6A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8FCB0-6ABB-4148-8EF3-112DE2676569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Very informative </a:t>
          </a:r>
          <a:endParaRPr lang="en-US" sz="1700" kern="1200"/>
        </a:p>
      </dsp:txBody>
      <dsp:txXfrm>
        <a:off x="0" y="1243467"/>
        <a:ext cx="10515600" cy="621467"/>
      </dsp:txXfrm>
    </dsp:sp>
    <dsp:sp modelId="{2CE71CF8-F92A-4792-8451-213BCEA2DAC2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7049F-A02A-4691-8524-F1FC9935A98C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Great variety of supplier and information</a:t>
          </a:r>
          <a:endParaRPr lang="en-US" sz="1700" kern="1200"/>
        </a:p>
      </dsp:txBody>
      <dsp:txXfrm>
        <a:off x="0" y="1864935"/>
        <a:ext cx="10515600" cy="621467"/>
      </dsp:txXfrm>
    </dsp:sp>
    <dsp:sp modelId="{C84F9300-35BC-4CAD-A98B-A457B0335088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0C691-51BD-40FC-8220-5BBB7C525003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Really enjoyable</a:t>
          </a:r>
          <a:endParaRPr lang="en-US" sz="1700" kern="1200"/>
        </a:p>
      </dsp:txBody>
      <dsp:txXfrm>
        <a:off x="0" y="2486402"/>
        <a:ext cx="10515600" cy="621467"/>
      </dsp:txXfrm>
    </dsp:sp>
    <dsp:sp modelId="{0939A3E4-64BC-4042-B082-48101A044DE3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3D0D8-C250-4420-9DD5-00C880B7C7FD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It’s great thank you for putting it together.  It’s really nice to feel supported and that I am not alone in my experience</a:t>
          </a:r>
          <a:endParaRPr lang="en-US" sz="1700" kern="1200"/>
        </a:p>
      </dsp:txBody>
      <dsp:txXfrm>
        <a:off x="0" y="3107870"/>
        <a:ext cx="10515600" cy="621467"/>
      </dsp:txXfrm>
    </dsp:sp>
    <dsp:sp modelId="{D326E859-575C-4D37-9584-E38B1C3B35F0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941B5-6A8D-42A2-8EEA-96AF45218B7A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Wealth of knowledge</a:t>
          </a:r>
          <a:endParaRPr lang="en-US" sz="1700" kern="1200"/>
        </a:p>
      </dsp:txBody>
      <dsp:txXfrm>
        <a:off x="0" y="3729338"/>
        <a:ext cx="10515600" cy="621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9E9AD-A02E-4472-8FA1-62094A890A27}">
      <dsp:nvSpPr>
        <dsp:cNvPr id="0" name=""/>
        <dsp:cNvSpPr/>
      </dsp:nvSpPr>
      <dsp:spPr>
        <a:xfrm>
          <a:off x="3080" y="1168383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32CF7-453A-4C4E-ADB9-189EB259CBA7}">
      <dsp:nvSpPr>
        <dsp:cNvPr id="0" name=""/>
        <dsp:cNvSpPr/>
      </dsp:nvSpPr>
      <dsp:spPr>
        <a:xfrm>
          <a:off x="247486" y="1400568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Online videos/workshops</a:t>
          </a:r>
          <a:endParaRPr lang="en-US" sz="2000" kern="1200"/>
        </a:p>
      </dsp:txBody>
      <dsp:txXfrm>
        <a:off x="288396" y="1441478"/>
        <a:ext cx="2117829" cy="1314957"/>
      </dsp:txXfrm>
    </dsp:sp>
    <dsp:sp modelId="{B2570652-3656-4F46-89AC-2CE4CC62E52B}">
      <dsp:nvSpPr>
        <dsp:cNvPr id="0" name=""/>
        <dsp:cNvSpPr/>
      </dsp:nvSpPr>
      <dsp:spPr>
        <a:xfrm>
          <a:off x="2691541" y="1168383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96810-A67A-4A2F-8B9D-1A7F5AA1A1C2}">
      <dsp:nvSpPr>
        <dsp:cNvPr id="0" name=""/>
        <dsp:cNvSpPr/>
      </dsp:nvSpPr>
      <dsp:spPr>
        <a:xfrm>
          <a:off x="2935947" y="1400568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TPP info for parents</a:t>
          </a:r>
          <a:endParaRPr lang="en-US" sz="2000" kern="1200"/>
        </a:p>
      </dsp:txBody>
      <dsp:txXfrm>
        <a:off x="2976857" y="1441478"/>
        <a:ext cx="2117829" cy="1314957"/>
      </dsp:txXfrm>
    </dsp:sp>
    <dsp:sp modelId="{78FFA64C-907F-442D-9003-59EEB8F64215}">
      <dsp:nvSpPr>
        <dsp:cNvPr id="0" name=""/>
        <dsp:cNvSpPr/>
      </dsp:nvSpPr>
      <dsp:spPr>
        <a:xfrm>
          <a:off x="5380002" y="1168383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99486-7B96-4116-AA19-DD1A390EE32F}">
      <dsp:nvSpPr>
        <dsp:cNvPr id="0" name=""/>
        <dsp:cNvSpPr/>
      </dsp:nvSpPr>
      <dsp:spPr>
        <a:xfrm>
          <a:off x="5624408" y="1400568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More advertisising of event </a:t>
          </a:r>
          <a:endParaRPr lang="en-US" sz="2000" kern="1200"/>
        </a:p>
      </dsp:txBody>
      <dsp:txXfrm>
        <a:off x="5665318" y="1441478"/>
        <a:ext cx="2117829" cy="1314957"/>
      </dsp:txXfrm>
    </dsp:sp>
    <dsp:sp modelId="{7168ACBA-6A8A-497F-A52B-ACE4AF8487BD}">
      <dsp:nvSpPr>
        <dsp:cNvPr id="0" name=""/>
        <dsp:cNvSpPr/>
      </dsp:nvSpPr>
      <dsp:spPr>
        <a:xfrm>
          <a:off x="8068463" y="1168383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7F603-3EF0-4455-AE3A-F0B69ADAC8B3}">
      <dsp:nvSpPr>
        <dsp:cNvPr id="0" name=""/>
        <dsp:cNvSpPr/>
      </dsp:nvSpPr>
      <dsp:spPr>
        <a:xfrm>
          <a:off x="8312869" y="1400568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Longer session</a:t>
          </a:r>
          <a:endParaRPr lang="en-US" sz="2000" kern="1200"/>
        </a:p>
      </dsp:txBody>
      <dsp:txXfrm>
        <a:off x="8353779" y="1441478"/>
        <a:ext cx="2117829" cy="13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D788-C094-3A4F-E82F-BB03812E2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EBA2D-6C9D-21C5-6511-67718BDB7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E7E36-9418-1141-28FF-DE19F18B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0FEE-F0E4-9AE6-252D-DD6DEAF3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2856-CFE2-51C6-F87D-33089FA4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4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E229-D05D-90E6-EC46-E27488D6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0AD03-A4D5-D340-8516-AEDC82E4E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39269-FDCD-BEE3-10C6-21514B85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F3BFF-5080-2641-A310-F8A37256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829FE-C0B5-50B8-F247-3A6F9B6C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76BAB-4FDE-E3F0-F722-6FF636A8C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4DE6B-1477-2F6B-BCC6-7444D2F38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93E89-9D99-594F-CF96-CE807448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B697-DE5D-8C6B-ACB4-2FCAB7BB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6D0C9-7FA9-A323-586A-DC250886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31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945F-DE2E-05C5-82C9-8796B7BE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F9E8-6119-6521-1CAE-A12168BFC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AACCA-1724-C2FB-E856-7AFCEF28A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7E752-9003-1305-1DD2-DF08DE2A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9A243-9FAE-34F3-5B76-CB14DCFB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5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4B39-06B0-A47D-E223-58677B34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14F3A-C345-B693-F0AA-8BA495AB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CBDEF-D1F4-1D2D-60D2-2A0E327D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0D317-0961-E089-A809-28086298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F29D9-FD99-6F8F-7CD4-58249CEA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5C69-35C2-AA56-A781-DD35C657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A4920-A728-D616-EC77-CEB2F94FA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74AB7-EE60-BFCC-565D-4B5B31FC6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3F31C-1528-50D7-58DF-4BE4D30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8F312-7718-B505-BF40-FF2B6906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5C685-EEB7-5F8D-BDFC-842D5E6F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1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22ED-3B21-BBD7-24C4-B970D63C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854AB-B4E5-CE20-79B0-61D40F3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31675-A5E6-C29B-C2B9-08A84B3CD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034BF-7255-8AE3-B734-C9398B926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4A99F-BFC1-B733-383C-6DAD2DCC6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93415-6908-4940-5CDD-46B1FA84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94B69-3DDF-B19F-A255-C9CAAA39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ABB68-16F3-4345-52D5-DCD29193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6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97FD-0108-9026-5E87-B0F2EC8C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FF5BE-941E-080A-F324-6CBC75EC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D9456-90B0-E29E-2ECC-CB7AF5FB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D24A1-0688-FF00-DB43-A2BEAD2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4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AFDCD-ADEA-0B88-A5D3-CDB5A10E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9322E-03C9-D614-FFCF-08A21256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6241E-4BD2-EB96-8277-FC091111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0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98C5-B616-58FC-C298-04FEEA71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7F5C0-4EA3-51C7-91B1-D3EFB541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22300-1917-025E-7F63-E90E55DBD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20B5B-5A8D-2A98-A734-D162C61A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01AA0-F0D3-95B4-FFB2-80249837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2C0A7-B247-57FF-DCE4-8A17E187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8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4BD1-50A5-4650-21AA-3217BA848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DF10C-FA02-3920-D075-DB1954532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52349-BBC8-8A40-CF8D-0A851313B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9BC06-29BF-59FE-CEA6-C671D158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AE035-0D9C-2292-2558-06CF0CC8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1F361-1837-1CB7-4F6C-9AF3666D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6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C3D741-DB3A-A120-E77F-20D4308D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93D72-4AAF-0891-44FE-6EC3F725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884E-8A30-288B-A88A-F7A42B33A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2446-F2B8-41B5-93AB-D4ABA35345D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D50B5-72FA-CBAE-A22A-ADCC9836C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11059-C936-A13A-81FD-2BB317139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D045-36E0-4A78-8D4D-125344609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4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62348&amp;picture=fundo-com-numero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48A93C-08D1-A8FE-6337-660336D1E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Data from workshops/roadshows 2023</a:t>
            </a:r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F77DF0B-71D9-AADB-ED77-03C369EE6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66" y="1374798"/>
            <a:ext cx="3668217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6317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230EF-93AA-2338-C058-3E388C24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TRANSISTIONS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521675-2F39-266E-D0E1-DEB797F0D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9725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222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C89C-CF9B-982A-5CBB-1CDC93DD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COMMENTS: 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40ADF68-47CE-E04A-D070-32CE06397D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37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C72A3E-9A47-0B0F-1CC1-A7595BB6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RECCOMENDED CHANGES: </a:t>
            </a: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06B950-F112-0876-AED6-8648FA5B5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209949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20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ackground pattern&#10;&#10;Description automatically generated">
            <a:extLst>
              <a:ext uri="{FF2B5EF4-FFF2-40B4-BE49-F238E27FC236}">
                <a16:creationId xmlns:a16="http://schemas.microsoft.com/office/drawing/2014/main" id="{F5902075-42D7-D1C7-496F-BDD758B4E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94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A72E8-D1B5-53B7-BB78-FE8F61CB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NUMBERS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3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779C15-2D33-69A5-3EFE-08BF635C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Bookings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702BEB-D0B2-A21F-D3B9-F2A7836DF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3183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89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A5CA4-F94D-961A-3E7E-1FD020274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Workshop Numbers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14AD39C-BFBE-4CFC-A667-8DB08CA016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6280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86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13B220-F34B-E590-DC6A-BEFCC96A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Overall score out of 5 for your workshop</a:t>
            </a:r>
            <a:br>
              <a:rPr lang="en-GB" sz="2800" dirty="0"/>
            </a:br>
            <a:endParaRPr lang="en-GB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3B4DBB-F73C-73DB-4775-65540B47D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4911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34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7AD64-57F9-AAA1-3AF3-6EE6514F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FEEDBACK FROM ALL FOUR EVENTS</a:t>
            </a:r>
          </a:p>
        </p:txBody>
      </p:sp>
      <p:pic>
        <p:nvPicPr>
          <p:cNvPr id="7" name="Graphic 6" descr="Thumbs Up Sign">
            <a:extLst>
              <a:ext uri="{FF2B5EF4-FFF2-40B4-BE49-F238E27FC236}">
                <a16:creationId xmlns:a16="http://schemas.microsoft.com/office/drawing/2014/main" id="{D7B9B4D2-84EB-D872-7C15-DF26C119F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Thumbs Up Sign">
            <a:extLst>
              <a:ext uri="{FF2B5EF4-FFF2-40B4-BE49-F238E27FC236}">
                <a16:creationId xmlns:a16="http://schemas.microsoft.com/office/drawing/2014/main" id="{7CB85D94-0357-47EC-BF7A-DE7B67CCE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1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79CDD8-4D13-2185-FCA8-35CCFDB3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ADHD Feedback 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EBBB25-3341-96F7-3ACB-3DAA11460A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75575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57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BC5D65-965B-A68B-CC5C-0A3FA60F5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chemeClr val="tx2"/>
                </a:solidFill>
              </a:rPr>
              <a:t>Behaviour as a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E9805-162F-DF46-254C-F414D6F2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Helpful to understand my child’s brain (and mine) works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resources recommended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understand that my child doesn’t need to be socially normal he can be himself 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examples of experiences given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Really useful workshop with some great information and strategies shared, also apricated the non-judgemental and open environment to share our experiences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Todays session really helped give ideas and solutions to children with additional needs, very informative in a calming and understanding way.  We hope to put into practice what we have learnt.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feeding of our emotions, connection seeking not attention seeking</a:t>
            </a:r>
          </a:p>
          <a:p>
            <a:r>
              <a:rPr lang="en-GB" sz="170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Loved the interactive element</a:t>
            </a:r>
          </a:p>
          <a:p>
            <a:endParaRPr lang="en-GB" sz="17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9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CD491-C03B-AD88-B775-B3A5406B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MINDFULLNESS (RELAX KIDS)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3C2D-EB63-44F6-0094-1101288E0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how to be mindful</a:t>
            </a:r>
          </a:p>
          <a:p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why it’s important to relax</a:t>
            </a:r>
          </a:p>
          <a:p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Informative and helpful</a:t>
            </a:r>
          </a:p>
          <a:p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given me some ideas to try at home to try and stop a melt down before it happens</a:t>
            </a:r>
          </a:p>
          <a:p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Definitely worth going on, Lisa is very knowledgeable and personable.  </a:t>
            </a:r>
          </a:p>
          <a:p>
            <a:r>
              <a:rPr lang="en-GB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learnt some new things and will be trying the techniques at home.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0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433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Data from workshops/roadshows 2023</vt:lpstr>
      <vt:lpstr>NUMBERS </vt:lpstr>
      <vt:lpstr>Bookings</vt:lpstr>
      <vt:lpstr>Workshop Numbers</vt:lpstr>
      <vt:lpstr>Overall score out of 5 for your workshop </vt:lpstr>
      <vt:lpstr>FEEDBACK FROM ALL FOUR EVENTS</vt:lpstr>
      <vt:lpstr>ADHD Feedback :</vt:lpstr>
      <vt:lpstr>Behaviour as a communication </vt:lpstr>
      <vt:lpstr>MINDFULLNESS (RELAX KIDS)</vt:lpstr>
      <vt:lpstr>TRANSISTIONS</vt:lpstr>
      <vt:lpstr>OTHER COMMENTS: </vt:lpstr>
      <vt:lpstr>RECCOMENDED CHANGES: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from workshops/roadshows 2023</dc:title>
  <dc:creator>Hannah Knight - SEND IAS Promotion and Development Worker</dc:creator>
  <cp:lastModifiedBy>Vicky Torr - SEND IAS Helpline Worker</cp:lastModifiedBy>
  <cp:revision>7</cp:revision>
  <dcterms:created xsi:type="dcterms:W3CDTF">2023-05-02T14:49:47Z</dcterms:created>
  <dcterms:modified xsi:type="dcterms:W3CDTF">2023-05-04T12:53:54Z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2023-05-02T14:49:47Z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2f8c1dae-6509-441e-beef-4be3d4196d9a</vt:lpwstr>
  </property>
  <property fmtid="{D5CDD505-2E9C-101B-9397-08002B2CF9AE}" pid="8" name="MSIP_Label_39d8be9e-c8d9-4b9c-bd40-2c27cc7ea2e6_ContentBits">
    <vt:lpwstr>0</vt:lpwstr>
  </property>
</Properties>
</file>